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4"/>
  </p:sldMasterIdLst>
  <p:notesMasterIdLst>
    <p:notesMasterId r:id="rId22"/>
  </p:notesMasterIdLst>
  <p:handoutMasterIdLst>
    <p:handoutMasterId r:id="rId23"/>
  </p:handoutMasterIdLst>
  <p:sldIdLst>
    <p:sldId id="2561" r:id="rId5"/>
    <p:sldId id="2563" r:id="rId6"/>
    <p:sldId id="2564" r:id="rId7"/>
    <p:sldId id="2565" r:id="rId8"/>
    <p:sldId id="2566" r:id="rId9"/>
    <p:sldId id="2567" r:id="rId10"/>
    <p:sldId id="2570" r:id="rId11"/>
    <p:sldId id="2571" r:id="rId12"/>
    <p:sldId id="2572" r:id="rId13"/>
    <p:sldId id="2573" r:id="rId14"/>
    <p:sldId id="2578" r:id="rId15"/>
    <p:sldId id="2574" r:id="rId16"/>
    <p:sldId id="2575" r:id="rId17"/>
    <p:sldId id="2568" r:id="rId18"/>
    <p:sldId id="2569" r:id="rId19"/>
    <p:sldId id="2576" r:id="rId20"/>
    <p:sldId id="25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V CANADA Technology &amp; Technologist Briefing" id="{1D7D1285-94BD-455D-848C-FEB4D2FB7601}">
          <p14:sldIdLst>
            <p14:sldId id="2561"/>
          </p14:sldIdLst>
        </p14:section>
        <p14:section name="NAV CANADA Technology &amp; Technologist Briefing" id="{974470BC-5CEF-4B47-AA30-6F75723B15B9}">
          <p14:sldIdLst>
            <p14:sldId id="2563"/>
          </p14:sldIdLst>
        </p14:section>
        <p14:section name="Strategic Initiatives" id="{341C070F-CD0E-44F0-BCA3-CC43EFD06FB8}">
          <p14:sldIdLst>
            <p14:sldId id="2564"/>
            <p14:sldId id="2565"/>
          </p14:sldIdLst>
        </p14:section>
        <p14:section name="Drone Integration" id="{F783B589-D781-42BF-8313-67DD4CDA4880}">
          <p14:sldIdLst>
            <p14:sldId id="2566"/>
            <p14:sldId id="2567"/>
          </p14:sldIdLst>
        </p14:section>
        <p14:section name="Digital Air Traffic Facility" id="{F5F3202A-FC61-4D3F-AE4B-1BD7E5AC4AAC}">
          <p14:sldIdLst>
            <p14:sldId id="2570"/>
            <p14:sldId id="2571"/>
          </p14:sldIdLst>
        </p14:section>
        <p14:section name="Technologist Workforce" id="{D2DB90A9-894F-4215-94C1-2EFC7BA55D87}">
          <p14:sldIdLst>
            <p14:sldId id="2572"/>
            <p14:sldId id="2573"/>
            <p14:sldId id="2578"/>
          </p14:sldIdLst>
        </p14:section>
        <p14:section name="Trajectory-Based Operations" id="{4DB5D125-C299-4BA3-A7C8-890B74A74196}">
          <p14:sldIdLst>
            <p14:sldId id="2574"/>
            <p14:sldId id="2575"/>
          </p14:sldIdLst>
        </p14:section>
        <p14:section name="Digital Optimization" id="{E8B8DF86-1E1D-4F21-B1FB-BF5D9E90E604}">
          <p14:sldIdLst>
            <p14:sldId id="2568"/>
            <p14:sldId id="2569"/>
          </p14:sldIdLst>
        </p14:section>
        <p14:section name="Conclusion" id="{047AB473-3A45-4510-BDC4-01E873632A33}">
          <p14:sldIdLst>
            <p14:sldId id="2576"/>
            <p14:sldId id="257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39A418-C943-DD85-ADF2-615A2809C342}" name="Michaele Watts" initials="mlw" userId="Michaele Watts" providerId="None"/>
  <p188:author id="{9941987A-41B7-49AC-EE6E-03F2D0BD95BA}" name="Daria Naidenov" initials="DN" userId="S::danaidenov@microsoft.com::ab38ab5f-bdf0-4774-ae5a-d2782abb2027" providerId="AD"/>
  <p188:author id="{05079B93-9652-6626-7181-414354FAD15D}" name="Sher Dionisio" initials="SD" userId="Sher Dionisio" providerId="None"/>
  <p188:author id="{8168F4C2-6FA5-8634-E20F-B56538A88D7A}" name="Sherielyn Dionisio (ALLEGIS GROUP HOLDINGS INC)" initials="SI" userId="S::v-shdionisio@microsoft.com::123d4478-1eef-449e-9930-a1816bf260f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21" autoAdjust="0"/>
    <p:restoredTop sz="94673"/>
  </p:normalViewPr>
  <p:slideViewPr>
    <p:cSldViewPr snapToGrid="0">
      <p:cViewPr varScale="1">
        <p:scale>
          <a:sx n="118" d="100"/>
          <a:sy n="118" d="100"/>
        </p:scale>
        <p:origin x="90" y="144"/>
      </p:cViewPr>
      <p:guideLst/>
    </p:cSldViewPr>
  </p:slideViewPr>
  <p:notesTextViewPr>
    <p:cViewPr>
      <p:scale>
        <a:sx n="1" d="1"/>
        <a:sy n="1" d="1"/>
      </p:scale>
      <p:origin x="0" y="0"/>
    </p:cViewPr>
  </p:notesTextViewPr>
  <p:sorterViewPr>
    <p:cViewPr>
      <p:scale>
        <a:sx n="100" d="100"/>
        <a:sy n="100" d="100"/>
      </p:scale>
      <p:origin x="0" y="-1972"/>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55A2EB-01C3-20E0-FF45-07CCC8672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D1EC30-5B0B-48D0-A1A8-66A96720DF24}" type="datetimeFigureOut">
              <a:rPr lang="en-US" smtClean="0"/>
              <a:t>11/7/2025</a:t>
            </a:fld>
            <a:endParaRPr lang="en-US" dirty="0"/>
          </a:p>
        </p:txBody>
      </p:sp>
      <p:sp>
        <p:nvSpPr>
          <p:cNvPr id="4" name="Footer Placeholder 3">
            <a:extLst>
              <a:ext uri="{FF2B5EF4-FFF2-40B4-BE49-F238E27FC236}">
                <a16:creationId xmlns:a16="http://schemas.microsoft.com/office/drawing/2014/main" id="{91C50A84-CDF8-9D1C-7599-D1B543581C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BAAFBD2-1F7B-DB18-5994-6D22C6743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FBFCE-2205-4B9C-81E5-532E0690D8C1}" type="slidenum">
              <a:rPr lang="en-US" smtClean="0"/>
              <a:t>‹#›</a:t>
            </a:fld>
            <a:endParaRPr lang="en-US" dirty="0"/>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68A4D-42A7-45F7-9930-00E8DCB48D7E}" type="datetimeFigureOut">
              <a:rPr lang="en-US" smtClean="0"/>
              <a:t>11/7/2025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D6F49-EBB7-4CCF-97A8-E526BB28BB69}" type="slidenum">
              <a:rPr lang="en-US" smtClean="0"/>
              <a:t>‹#›</a:t>
            </a:fld>
            <a:endParaRPr lang="en-US" dirty="0"/>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BFDD6F49-EBB7-4CCF-97A8-E526BB28BB69}" type="slidenum">
              <a:rPr lang="en-US" smtClean="0"/>
              <a:t>1</a:t>
            </a:fld>
            <a:endParaRPr lang="en-US" dirty="0"/>
          </a:p>
        </p:txBody>
      </p:sp>
    </p:spTree>
    <p:extLst>
      <p:ext uri="{BB962C8B-B14F-4D97-AF65-F5344CB8AC3E}">
        <p14:creationId xmlns:p14="http://schemas.microsoft.com/office/powerpoint/2010/main" val="3769222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https://www.navcanada.ca/en/careers/technical-services-technologist.aspx,https://tc.canada.ca/en/binder/13-nav-canada-staffing-issues
NAV CANADA continues to invest in its technical workforce, focusing on two key streams: Air Traffic Management (ATM) and Communications, Navigation, and Surveillance (CNS). ATM technologists maintain radar displays, flight tracking systems, and network infrastructure, while CNS technologists support radar systems, landing aids, and radio communications, often in remote locations. To address staffing shortages, NAV CANADA has adopted a dual-track strategy involving recruitment and training, as well as leveraging automation and predictive tools to reduce operational strain and enhance efficiency.
</a:t>
            </a:r>
          </a:p>
        </p:txBody>
      </p:sp>
      <p:sp>
        <p:nvSpPr>
          <p:cNvPr id="4" name="Slide Number Placeholder 3"/>
          <p:cNvSpPr>
            <a:spLocks noGrp="1"/>
          </p:cNvSpPr>
          <p:nvPr>
            <p:ph type="sldNum" sz="quarter" idx="5"/>
          </p:nvPr>
        </p:nvSpPr>
        <p:spPr/>
        <p:txBody>
          <a:bodyPr/>
          <a:lstStyle/>
          <a:p>
            <a:fld id="{BFDD6F49-EBB7-4CCF-97A8-E526BB28BB69}" type="slidenum">
              <a:rPr lang="en-US" smtClean="0"/>
              <a:t>10</a:t>
            </a:fld>
            <a:endParaRPr lang="en-US" dirty="0"/>
          </a:p>
        </p:txBody>
      </p:sp>
    </p:spTree>
    <p:extLst>
      <p:ext uri="{BB962C8B-B14F-4D97-AF65-F5344CB8AC3E}">
        <p14:creationId xmlns:p14="http://schemas.microsoft.com/office/powerpoint/2010/main" val="3586645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96CC5-1ACA-8771-D5F4-7E4FB95B0A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3F1706-5B51-FCB0-40EE-0DA3CF1BE1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6B9237-D3CD-37FB-C9CE-E218BDEA6582}"/>
              </a:ext>
            </a:extLst>
          </p:cNvPr>
          <p:cNvSpPr>
            <a:spLocks noGrp="1"/>
          </p:cNvSpPr>
          <p:nvPr>
            <p:ph type="body" idx="1"/>
          </p:nvPr>
        </p:nvSpPr>
        <p:spPr/>
        <p:txBody>
          <a:bodyPr/>
          <a:lstStyle/>
          <a:p>
            <a:r>
              <a:rPr lang="en-US"/>
              <a:t>
---
This slide references information from the following file: https://www.navcanada.ca/en/careers/technical-services-technologist.aspx,https://tc.canada.ca/en/binder/13-nav-canada-staffing-issues
NAV CANADA continues to invest in its technical workforce, focusing on two key streams: Air Traffic Management (ATM) and Communications, Navigation, and Surveillance (CNS). ATM technologists maintain radar displays, flight tracking systems, and network infrastructure, while CNS technologists support radar systems, landing aids, and radio communications, often in remote locations. To address staffing shortages, NAV CANADA has adopted a dual-track strategy involving recruitment and training, as well as leveraging automation and predictive tools to reduce operational strain and enhance efficiency.
</a:t>
            </a:r>
          </a:p>
        </p:txBody>
      </p:sp>
      <p:sp>
        <p:nvSpPr>
          <p:cNvPr id="4" name="Slide Number Placeholder 3">
            <a:extLst>
              <a:ext uri="{FF2B5EF4-FFF2-40B4-BE49-F238E27FC236}">
                <a16:creationId xmlns:a16="http://schemas.microsoft.com/office/drawing/2014/main" id="{F55D49C8-FAB0-3B06-E6E3-DDBEE99C1683}"/>
              </a:ext>
            </a:extLst>
          </p:cNvPr>
          <p:cNvSpPr>
            <a:spLocks noGrp="1"/>
          </p:cNvSpPr>
          <p:nvPr>
            <p:ph type="sldNum" sz="quarter" idx="5"/>
          </p:nvPr>
        </p:nvSpPr>
        <p:spPr/>
        <p:txBody>
          <a:bodyPr/>
          <a:lstStyle/>
          <a:p>
            <a:fld id="{BFDD6F49-EBB7-4CCF-97A8-E526BB28BB69}" type="slidenum">
              <a:rPr lang="en-US" smtClean="0"/>
              <a:t>11</a:t>
            </a:fld>
            <a:endParaRPr lang="en-US" dirty="0"/>
          </a:p>
        </p:txBody>
      </p:sp>
    </p:spTree>
    <p:extLst>
      <p:ext uri="{BB962C8B-B14F-4D97-AF65-F5344CB8AC3E}">
        <p14:creationId xmlns:p14="http://schemas.microsoft.com/office/powerpoint/2010/main" val="58282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http://www.avcanada.ca/forums2/viewtopic.php?t=150845,https://www.navcanada.ca/en/corporate/annual-report-2024/building-towards-tomorrows-airspace.aspx
TBO Transition
</a:t>
            </a:r>
          </a:p>
        </p:txBody>
      </p:sp>
      <p:sp>
        <p:nvSpPr>
          <p:cNvPr id="4" name="Slide Number Placeholder 3"/>
          <p:cNvSpPr>
            <a:spLocks noGrp="1"/>
          </p:cNvSpPr>
          <p:nvPr>
            <p:ph type="sldNum" sz="quarter" idx="5"/>
          </p:nvPr>
        </p:nvSpPr>
        <p:spPr/>
        <p:txBody>
          <a:bodyPr/>
          <a:lstStyle/>
          <a:p>
            <a:fld id="{BFDD6F49-EBB7-4CCF-97A8-E526BB28BB69}" type="slidenum">
              <a:rPr lang="en-US" smtClean="0"/>
              <a:t>12</a:t>
            </a:fld>
            <a:endParaRPr lang="en-US" dirty="0"/>
          </a:p>
        </p:txBody>
      </p:sp>
    </p:spTree>
    <p:extLst>
      <p:ext uri="{BB962C8B-B14F-4D97-AF65-F5344CB8AC3E}">
        <p14:creationId xmlns:p14="http://schemas.microsoft.com/office/powerpoint/2010/main" val="4261161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http://www.avcanada.ca/forums2/viewtopic.php?t=150845,https://www.navcanada.ca/en/corporate/annual-report-2024/building-towards-tomorrows-airspace.aspx
NAV CANADA is transitioning toward Trajectory-Based Operations (TBO), a global standard mandated by ICAO. TBO emphasizes predictive routing, fuel efficiency, and reduced controller workload through automation. NAV CANADA has partnered with Indra to replace legacy systems with advanced flight data processors and traffic flow management tools. This transition supports safer, more efficient, and responsive air traffic management systems and aligns with international best practices for modern aviation infrastructure.
</a:t>
            </a:r>
          </a:p>
        </p:txBody>
      </p:sp>
      <p:sp>
        <p:nvSpPr>
          <p:cNvPr id="4" name="Slide Number Placeholder 3"/>
          <p:cNvSpPr>
            <a:spLocks noGrp="1"/>
          </p:cNvSpPr>
          <p:nvPr>
            <p:ph type="sldNum" sz="quarter" idx="5"/>
          </p:nvPr>
        </p:nvSpPr>
        <p:spPr/>
        <p:txBody>
          <a:bodyPr/>
          <a:lstStyle/>
          <a:p>
            <a:fld id="{BFDD6F49-EBB7-4CCF-97A8-E526BB28BB69}" type="slidenum">
              <a:rPr lang="en-US" smtClean="0"/>
              <a:t>13</a:t>
            </a:fld>
            <a:endParaRPr lang="en-US" dirty="0"/>
          </a:p>
        </p:txBody>
      </p:sp>
    </p:spTree>
    <p:extLst>
      <p:ext uri="{BB962C8B-B14F-4D97-AF65-F5344CB8AC3E}">
        <p14:creationId xmlns:p14="http://schemas.microsoft.com/office/powerpoint/2010/main" val="1498544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https://www.navcanada.ca/en/news/blog/modernizing-canadian-airspace-how-nav-canada-is-using-digital-twin-technology-to-shape-the-future-of-aviation.aspx
Digital Twin Technology Deployment
</a:t>
            </a:r>
          </a:p>
        </p:txBody>
      </p:sp>
      <p:sp>
        <p:nvSpPr>
          <p:cNvPr id="4" name="Slide Number Placeholder 3"/>
          <p:cNvSpPr>
            <a:spLocks noGrp="1"/>
          </p:cNvSpPr>
          <p:nvPr>
            <p:ph type="sldNum" sz="quarter" idx="5"/>
          </p:nvPr>
        </p:nvSpPr>
        <p:spPr/>
        <p:txBody>
          <a:bodyPr/>
          <a:lstStyle/>
          <a:p>
            <a:fld id="{BFDD6F49-EBB7-4CCF-97A8-E526BB28BB69}" type="slidenum">
              <a:rPr lang="en-US" smtClean="0"/>
              <a:t>14</a:t>
            </a:fld>
            <a:endParaRPr lang="en-US" dirty="0"/>
          </a:p>
        </p:txBody>
      </p:sp>
    </p:spTree>
    <p:extLst>
      <p:ext uri="{BB962C8B-B14F-4D97-AF65-F5344CB8AC3E}">
        <p14:creationId xmlns:p14="http://schemas.microsoft.com/office/powerpoint/2010/main" val="3031952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https://www.navcanada.ca/en/news/blog/modernizing-canadian-airspace-how-nav-canada-is-using-digital-twin-technology-to-shape-the-future-of-aviation.aspx
NAV CANADA has implemented the Digital Twin–Sector Performance Optimizer (DT-SPO) across all Area Control Centres. This AI-powered tool simulates airspace operations using historical data and provides predictive insights to support daily decision-making. DT-SPO forecasts flight schedules, controller tasks, and sector configurations up to 30 hours in advance. It integrates airspace and flight data with employee scheduling to optimize coverage and service delivery. This deployment enhances operational efficiency, builds resilience, and supports proactive resource planning.
</a:t>
            </a:r>
          </a:p>
        </p:txBody>
      </p:sp>
      <p:sp>
        <p:nvSpPr>
          <p:cNvPr id="4" name="Slide Number Placeholder 3"/>
          <p:cNvSpPr>
            <a:spLocks noGrp="1"/>
          </p:cNvSpPr>
          <p:nvPr>
            <p:ph type="sldNum" sz="quarter" idx="5"/>
          </p:nvPr>
        </p:nvSpPr>
        <p:spPr/>
        <p:txBody>
          <a:bodyPr/>
          <a:lstStyle/>
          <a:p>
            <a:fld id="{BFDD6F49-EBB7-4CCF-97A8-E526BB28BB69}" type="slidenum">
              <a:rPr lang="en-US" smtClean="0"/>
              <a:t>15</a:t>
            </a:fld>
            <a:endParaRPr lang="en-US" dirty="0"/>
          </a:p>
        </p:txBody>
      </p:sp>
    </p:spTree>
    <p:extLst>
      <p:ext uri="{BB962C8B-B14F-4D97-AF65-F5344CB8AC3E}">
        <p14:creationId xmlns:p14="http://schemas.microsoft.com/office/powerpoint/2010/main" val="2905317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Summary and Next Steps</a:t>
            </a:r>
          </a:p>
        </p:txBody>
      </p:sp>
      <p:sp>
        <p:nvSpPr>
          <p:cNvPr id="4" name="Slide Number Placeholder 3"/>
          <p:cNvSpPr>
            <a:spLocks noGrp="1"/>
          </p:cNvSpPr>
          <p:nvPr>
            <p:ph type="sldNum" sz="quarter" idx="5"/>
          </p:nvPr>
        </p:nvSpPr>
        <p:spPr/>
        <p:txBody>
          <a:bodyPr/>
          <a:lstStyle/>
          <a:p>
            <a:fld id="{BFDD6F49-EBB7-4CCF-97A8-E526BB28BB69}" type="slidenum">
              <a:rPr lang="en-US" smtClean="0"/>
              <a:t>16</a:t>
            </a:fld>
            <a:endParaRPr lang="en-US" dirty="0"/>
          </a:p>
        </p:txBody>
      </p:sp>
    </p:spTree>
    <p:extLst>
      <p:ext uri="{BB962C8B-B14F-4D97-AF65-F5344CB8AC3E}">
        <p14:creationId xmlns:p14="http://schemas.microsoft.com/office/powerpoint/2010/main" val="2727185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NAV CANADA’s technology roadmap reflects a strong commitment to safety, innovation, and operational efficiency. The organization will continue to monitor outcomes from the Kingston digital tower pilot, expand drone integration capabilities, and enhance airspace operations through AI-driven optimization. These initiatives position NAV CANADA as a leader in modern air navigation services and ensure readiness for future aviation challenges.</a:t>
            </a:r>
          </a:p>
        </p:txBody>
      </p:sp>
      <p:sp>
        <p:nvSpPr>
          <p:cNvPr id="4" name="Slide Number Placeholder 3"/>
          <p:cNvSpPr>
            <a:spLocks noGrp="1"/>
          </p:cNvSpPr>
          <p:nvPr>
            <p:ph type="sldNum" sz="quarter" idx="5"/>
          </p:nvPr>
        </p:nvSpPr>
        <p:spPr/>
        <p:txBody>
          <a:bodyPr/>
          <a:lstStyle/>
          <a:p>
            <a:fld id="{BFDD6F49-EBB7-4CCF-97A8-E526BB28BB69}" type="slidenum">
              <a:rPr lang="en-US" smtClean="0"/>
              <a:t>17</a:t>
            </a:fld>
            <a:endParaRPr lang="en-US" dirty="0"/>
          </a:p>
        </p:txBody>
      </p:sp>
    </p:spTree>
    <p:extLst>
      <p:ext uri="{BB962C8B-B14F-4D97-AF65-F5344CB8AC3E}">
        <p14:creationId xmlns:p14="http://schemas.microsoft.com/office/powerpoint/2010/main" val="2382722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2</a:t>
            </a:fld>
            <a:endParaRPr lang="en-US" dirty="0"/>
          </a:p>
        </p:txBody>
      </p:sp>
    </p:spTree>
    <p:extLst>
      <p:ext uri="{BB962C8B-B14F-4D97-AF65-F5344CB8AC3E}">
        <p14:creationId xmlns:p14="http://schemas.microsoft.com/office/powerpoint/2010/main" val="522510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Strategic Overview</a:t>
            </a:r>
          </a:p>
        </p:txBody>
      </p:sp>
      <p:sp>
        <p:nvSpPr>
          <p:cNvPr id="4" name="Slide Number Placeholder 3"/>
          <p:cNvSpPr>
            <a:spLocks noGrp="1"/>
          </p:cNvSpPr>
          <p:nvPr>
            <p:ph type="sldNum" sz="quarter" idx="5"/>
          </p:nvPr>
        </p:nvSpPr>
        <p:spPr/>
        <p:txBody>
          <a:bodyPr/>
          <a:lstStyle/>
          <a:p>
            <a:fld id="{BFDD6F49-EBB7-4CCF-97A8-E526BB28BB69}" type="slidenum">
              <a:rPr lang="en-US" smtClean="0"/>
              <a:t>3</a:t>
            </a:fld>
            <a:endParaRPr lang="en-US" dirty="0"/>
          </a:p>
        </p:txBody>
      </p:sp>
    </p:spTree>
    <p:extLst>
      <p:ext uri="{BB962C8B-B14F-4D97-AF65-F5344CB8AC3E}">
        <p14:creationId xmlns:p14="http://schemas.microsoft.com/office/powerpoint/2010/main" val="3749803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NAV CANADA has accelerated its modernization strategy to meet the evolving demands of the aviation industry. The organization is focusing on three core areas: digital transformation of air traffic services, integration of drones and autonomous systems, and workforce optimization through AI and predictive tools. These initiatives are designed to enhance safety, efficiency, and adaptability in a rapidly changing aviation landscape. By embracing innovation and aligning with global standards, NAV CANADA aims to maintain its leadership in air navigation services.</a:t>
            </a:r>
          </a:p>
        </p:txBody>
      </p:sp>
      <p:sp>
        <p:nvSpPr>
          <p:cNvPr id="4" name="Slide Number Placeholder 3"/>
          <p:cNvSpPr>
            <a:spLocks noGrp="1"/>
          </p:cNvSpPr>
          <p:nvPr>
            <p:ph type="sldNum" sz="quarter" idx="5"/>
          </p:nvPr>
        </p:nvSpPr>
        <p:spPr/>
        <p:txBody>
          <a:bodyPr/>
          <a:lstStyle/>
          <a:p>
            <a:fld id="{BFDD6F49-EBB7-4CCF-97A8-E526BB28BB69}" type="slidenum">
              <a:rPr lang="en-US" smtClean="0"/>
              <a:t>4</a:t>
            </a:fld>
            <a:endParaRPr lang="en-US" dirty="0"/>
          </a:p>
        </p:txBody>
      </p:sp>
    </p:spTree>
    <p:extLst>
      <p:ext uri="{BB962C8B-B14F-4D97-AF65-F5344CB8AC3E}">
        <p14:creationId xmlns:p14="http://schemas.microsoft.com/office/powerpoint/2010/main" val="2508525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https://www.cantechletter.com/newswires/nav-canada-launches-major-nav-drone-update/
NAV Drone App Update
</a:t>
            </a:r>
          </a:p>
        </p:txBody>
      </p:sp>
      <p:sp>
        <p:nvSpPr>
          <p:cNvPr id="4" name="Slide Number Placeholder 3"/>
          <p:cNvSpPr>
            <a:spLocks noGrp="1"/>
          </p:cNvSpPr>
          <p:nvPr>
            <p:ph type="sldNum" sz="quarter" idx="5"/>
          </p:nvPr>
        </p:nvSpPr>
        <p:spPr/>
        <p:txBody>
          <a:bodyPr/>
          <a:lstStyle/>
          <a:p>
            <a:fld id="{BFDD6F49-EBB7-4CCF-97A8-E526BB28BB69}" type="slidenum">
              <a:rPr lang="en-US" smtClean="0"/>
              <a:t>5</a:t>
            </a:fld>
            <a:endParaRPr lang="en-US" dirty="0"/>
          </a:p>
        </p:txBody>
      </p:sp>
    </p:spTree>
    <p:extLst>
      <p:ext uri="{BB962C8B-B14F-4D97-AF65-F5344CB8AC3E}">
        <p14:creationId xmlns:p14="http://schemas.microsoft.com/office/powerpoint/2010/main" val="3433370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https://www.cantechletter.com/newswires/nav-canada-launches-major-nav-drone-update/
On November 4, 2025, NAV CANADA launched a major update to its NAV Drone app, coinciding with new Transport Canada regulations. The update enables drone operators to conduct complex operations such as Beyond Visual Line-of-Sight (BVLOS) in uncontrolled airspace, Extended Visual Line-of-Sight (EVLOS) with certified observers, and medium drone operations (25–150 kg) for commercial applications like precision agriculture and infrastructure inspection. These enhancements are part of the Remotely Piloted Aircraft Systems Traffic Management (RTM) initiative, which aims to safely integrate drones into Canadian airspace and unlock economic potential.
</a:t>
            </a:r>
          </a:p>
        </p:txBody>
      </p:sp>
      <p:sp>
        <p:nvSpPr>
          <p:cNvPr id="4" name="Slide Number Placeholder 3"/>
          <p:cNvSpPr>
            <a:spLocks noGrp="1"/>
          </p:cNvSpPr>
          <p:nvPr>
            <p:ph type="sldNum" sz="quarter" idx="5"/>
          </p:nvPr>
        </p:nvSpPr>
        <p:spPr/>
        <p:txBody>
          <a:bodyPr/>
          <a:lstStyle/>
          <a:p>
            <a:fld id="{BFDD6F49-EBB7-4CCF-97A8-E526BB28BB69}" type="slidenum">
              <a:rPr lang="en-US" smtClean="0"/>
              <a:t>6</a:t>
            </a:fld>
            <a:endParaRPr lang="en-US" dirty="0"/>
          </a:p>
        </p:txBody>
      </p:sp>
    </p:spTree>
    <p:extLst>
      <p:ext uri="{BB962C8B-B14F-4D97-AF65-F5344CB8AC3E}">
        <p14:creationId xmlns:p14="http://schemas.microsoft.com/office/powerpoint/2010/main" val="79323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https://www.newswire.ca/news-releases/innovation-takes-flight-nav-canada-breaks-ground-on-canada-s-first-digital-air-traffic-facility-in-kingston-899433978.html
Kingston Pilot Project
</a:t>
            </a:r>
          </a:p>
        </p:txBody>
      </p:sp>
      <p:sp>
        <p:nvSpPr>
          <p:cNvPr id="4" name="Slide Number Placeholder 3"/>
          <p:cNvSpPr>
            <a:spLocks noGrp="1"/>
          </p:cNvSpPr>
          <p:nvPr>
            <p:ph type="sldNum" sz="quarter" idx="5"/>
          </p:nvPr>
        </p:nvSpPr>
        <p:spPr/>
        <p:txBody>
          <a:bodyPr/>
          <a:lstStyle/>
          <a:p>
            <a:fld id="{BFDD6F49-EBB7-4CCF-97A8-E526BB28BB69}" type="slidenum">
              <a:rPr lang="en-US" smtClean="0"/>
              <a:t>7</a:t>
            </a:fld>
            <a:endParaRPr lang="en-US" dirty="0"/>
          </a:p>
        </p:txBody>
      </p:sp>
    </p:spTree>
    <p:extLst>
      <p:ext uri="{BB962C8B-B14F-4D97-AF65-F5344CB8AC3E}">
        <p14:creationId xmlns:p14="http://schemas.microsoft.com/office/powerpoint/2010/main" val="72857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https://www.newswire.ca/news-releases/innovation-takes-flight-nav-canada-breaks-ground-on-canada-s-first-digital-air-traffic-facility-in-kingston-899433978.html
NAV CANADA has initiated the construction of Canada’s first digital air traffic facility in Kingston, Ontario. This temporary site will validate technologies for future Digital Aerodrome Air Traffic Services (DAATS) hubs, which will eventually manage up to 20 airports remotely. The Kingston Digital Facility combines high-resolution sensors, secure data networks, and advanced digital displays to enhance situational awareness and operational capabilities. This pilot project is a critical milestone in reimagining air navigation services and aligns with global trends in aviation innovation.
</a:t>
            </a:r>
          </a:p>
        </p:txBody>
      </p:sp>
      <p:sp>
        <p:nvSpPr>
          <p:cNvPr id="4" name="Slide Number Placeholder 3"/>
          <p:cNvSpPr>
            <a:spLocks noGrp="1"/>
          </p:cNvSpPr>
          <p:nvPr>
            <p:ph type="sldNum" sz="quarter" idx="5"/>
          </p:nvPr>
        </p:nvSpPr>
        <p:spPr/>
        <p:txBody>
          <a:bodyPr/>
          <a:lstStyle/>
          <a:p>
            <a:fld id="{BFDD6F49-EBB7-4CCF-97A8-E526BB28BB69}" type="slidenum">
              <a:rPr lang="en-US" smtClean="0"/>
              <a:t>8</a:t>
            </a:fld>
            <a:endParaRPr lang="en-US" dirty="0"/>
          </a:p>
        </p:txBody>
      </p:sp>
    </p:spTree>
    <p:extLst>
      <p:ext uri="{BB962C8B-B14F-4D97-AF65-F5344CB8AC3E}">
        <p14:creationId xmlns:p14="http://schemas.microsoft.com/office/powerpoint/2010/main" val="3723921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https://www.navcanada.ca/en/careers/technical-services-technologist.aspx,https://tc.canada.ca/en/binder/13-nav-canada-staffing-issues
Roles and Strategy
</a:t>
            </a:r>
          </a:p>
        </p:txBody>
      </p:sp>
      <p:sp>
        <p:nvSpPr>
          <p:cNvPr id="4" name="Slide Number Placeholder 3"/>
          <p:cNvSpPr>
            <a:spLocks noGrp="1"/>
          </p:cNvSpPr>
          <p:nvPr>
            <p:ph type="sldNum" sz="quarter" idx="5"/>
          </p:nvPr>
        </p:nvSpPr>
        <p:spPr/>
        <p:txBody>
          <a:bodyPr/>
          <a:lstStyle/>
          <a:p>
            <a:fld id="{BFDD6F49-EBB7-4CCF-97A8-E526BB28BB69}" type="slidenum">
              <a:rPr lang="en-US" smtClean="0"/>
              <a:t>9</a:t>
            </a:fld>
            <a:endParaRPr lang="en-US" dirty="0"/>
          </a:p>
        </p:txBody>
      </p:sp>
    </p:spTree>
    <p:extLst>
      <p:ext uri="{BB962C8B-B14F-4D97-AF65-F5344CB8AC3E}">
        <p14:creationId xmlns:p14="http://schemas.microsoft.com/office/powerpoint/2010/main" val="2747362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Picture">
    <p:bg>
      <p:bgPr>
        <a:solidFill>
          <a:schemeClr val="bg2">
            <a:lumMod val="90000"/>
          </a:schemeClr>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7E57259E-EB49-83B2-A198-68B73458BDEB}"/>
              </a:ext>
            </a:extLst>
          </p:cNvPr>
          <p:cNvSpPr>
            <a:spLocks noGrp="1"/>
          </p:cNvSpPr>
          <p:nvPr>
            <p:ph type="ctrTitle"/>
          </p:nvPr>
        </p:nvSpPr>
        <p:spPr>
          <a:xfrm>
            <a:off x="7716623" y="1411358"/>
            <a:ext cx="3736010" cy="2845567"/>
          </a:xfrm>
        </p:spPr>
        <p:txBody>
          <a:bodyPr vert="horz" lIns="91440" tIns="45720" rIns="91440" bIns="45720" rtlCol="0" anchor="b">
            <a:normAutofit/>
          </a:bodyPr>
          <a:lstStyle>
            <a:lvl1pPr>
              <a:defRPr lang="en-US" sz="3600" dirty="0"/>
            </a:lvl1pPr>
          </a:lstStyle>
          <a:p>
            <a:pPr lvl="0"/>
            <a:r>
              <a:rPr lang="en-US"/>
              <a:t>Click to edit Master title style</a:t>
            </a:r>
            <a:endParaRPr lang="en-US" dirty="0"/>
          </a:p>
        </p:txBody>
      </p:sp>
      <p:sp>
        <p:nvSpPr>
          <p:cNvPr id="20" name="Subtitle 2">
            <a:extLst>
              <a:ext uri="{FF2B5EF4-FFF2-40B4-BE49-F238E27FC236}">
                <a16:creationId xmlns:a16="http://schemas.microsoft.com/office/drawing/2014/main" id="{A132AEC4-FCF7-2D11-D3D9-B11462CDCF92}"/>
              </a:ext>
            </a:extLst>
          </p:cNvPr>
          <p:cNvSpPr>
            <a:spLocks noGrp="1"/>
          </p:cNvSpPr>
          <p:nvPr>
            <p:ph type="subTitle" idx="1"/>
          </p:nvPr>
        </p:nvSpPr>
        <p:spPr>
          <a:xfrm>
            <a:off x="7716621" y="4403039"/>
            <a:ext cx="3729915" cy="1123122"/>
          </a:xfrm>
          <a:prstGeom prst="rect">
            <a:avLst/>
          </a:prstGeom>
        </p:spPr>
        <p:txBody>
          <a:bodyPr vert="horz" lIns="91440" tIns="45720" rIns="91440" bIns="45720" rtlCol="0">
            <a:normAutofit/>
          </a:bodyPr>
          <a:lstStyle>
            <a:lvl1pPr marL="0" indent="0">
              <a:buNone/>
              <a:defRPr lang="en-US" sz="1400" dirty="0"/>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rot="16200000">
            <a:off x="-2067574" y="2231727"/>
            <a:ext cx="4564362" cy="429208"/>
          </a:xfrm>
        </p:spPr>
        <p:txBody>
          <a:body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rot="16200000">
            <a:off x="-532639" y="5261154"/>
            <a:ext cx="1494490" cy="429205"/>
          </a:xfrm>
        </p:spPr>
        <p:txBody>
          <a:bodyPr/>
          <a:lstStyle>
            <a:lvl1pPr>
              <a:defRPr>
                <a:solidFill>
                  <a:schemeClr val="tx1"/>
                </a:solidFill>
                <a:effectLst/>
              </a:defRPr>
            </a:lvl1pPr>
          </a:lstStyle>
          <a:p>
            <a:fld id="{49B045A2-93A3-0245-952F-F70516988491}" type="datetime1">
              <a:rPr lang="en-US" smtClean="0"/>
              <a:t>11/7/2025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18" name="Picture Placeholder 13">
            <a:extLst>
              <a:ext uri="{FF2B5EF4-FFF2-40B4-BE49-F238E27FC236}">
                <a16:creationId xmlns:a16="http://schemas.microsoft.com/office/drawing/2014/main" id="{2D414E7B-9F49-92EB-7F2B-395CE70FEEBA}"/>
              </a:ext>
            </a:extLst>
          </p:cNvPr>
          <p:cNvSpPr>
            <a:spLocks noGrp="1"/>
          </p:cNvSpPr>
          <p:nvPr>
            <p:ph type="pic" sz="quarter" idx="15" hasCustomPrompt="1"/>
          </p:nvPr>
        </p:nvSpPr>
        <p:spPr>
          <a:xfrm>
            <a:off x="597728" y="-6350"/>
            <a:ext cx="6656839" cy="6873766"/>
          </a:xfrm>
          <a:custGeom>
            <a:avLst/>
            <a:gdLst>
              <a:gd name="connsiteX0" fmla="*/ 0 w 7195675"/>
              <a:gd name="connsiteY0" fmla="*/ 0 h 6858000"/>
              <a:gd name="connsiteX1" fmla="*/ 7195675 w 7195675"/>
              <a:gd name="connsiteY1" fmla="*/ 0 h 6858000"/>
              <a:gd name="connsiteX2" fmla="*/ 7195675 w 7195675"/>
              <a:gd name="connsiteY2" fmla="*/ 6858000 h 6858000"/>
              <a:gd name="connsiteX3" fmla="*/ 0 w 71956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95675" h="6858000">
                <a:moveTo>
                  <a:pt x="0" y="0"/>
                </a:moveTo>
                <a:lnTo>
                  <a:pt x="7195675" y="0"/>
                </a:lnTo>
                <a:lnTo>
                  <a:pt x="7195675"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cxnSp>
        <p:nvCxnSpPr>
          <p:cNvPr id="7" name="Straight Connector 6">
            <a:extLst>
              <a:ext uri="{FF2B5EF4-FFF2-40B4-BE49-F238E27FC236}">
                <a16:creationId xmlns:a16="http://schemas.microsoft.com/office/drawing/2014/main" id="{A0C85949-E7A7-1597-9B25-6E4771C4834E}"/>
              </a:ext>
            </a:extLst>
          </p:cNvPr>
          <p:cNvCxnSpPr>
            <a:cxnSpLocks/>
          </p:cNvCxnSpPr>
          <p:nvPr userDrawn="1"/>
        </p:nvCxnSpPr>
        <p:spPr>
          <a:xfrm>
            <a:off x="7424272" y="164150"/>
            <a:ext cx="47677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ECB499A-44C1-4187-68C2-C06DFDB39E97}"/>
              </a:ext>
            </a:extLst>
          </p:cNvPr>
          <p:cNvCxnSpPr>
            <a:cxnSpLocks/>
          </p:cNvCxnSpPr>
          <p:nvPr userDrawn="1"/>
        </p:nvCxnSpPr>
        <p:spPr>
          <a:xfrm>
            <a:off x="74242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39F2815-A85D-9B68-7DDE-FE83662DD977}"/>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187007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5807522-A1BC-0AAD-E7B4-C948DF50EAC6}"/>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CA55A84E-CDD9-01F9-8DA0-BCAED7E43D04}"/>
              </a:ext>
            </a:extLst>
          </p:cNvPr>
          <p:cNvSpPr>
            <a:spLocks noGrp="1"/>
          </p:cNvSpPr>
          <p:nvPr>
            <p:ph type="title" hasCustomPrompt="1"/>
          </p:nvPr>
        </p:nvSpPr>
        <p:spPr>
          <a:xfrm>
            <a:off x="609599" y="634988"/>
            <a:ext cx="4754563" cy="5568895"/>
          </a:xfrm>
        </p:spPr>
        <p:txBody>
          <a:bodyPr anchor="ctr">
            <a:normAutofit/>
          </a:bodyPr>
          <a:lstStyle>
            <a:lvl1pPr algn="ctr">
              <a:defRPr sz="3600"/>
            </a:lvl1pPr>
          </a:lstStyle>
          <a:p>
            <a:r>
              <a:rPr lang="en-US" dirty="0"/>
              <a:t>Agenda</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A0B683C1-A69F-6246-93C5-635FEE862ABF}" type="datetime1">
              <a:rPr lang="en-US" smtClean="0"/>
              <a:t>11/7/2025</a:t>
            </a:fld>
            <a:endParaRPr lang="en-US" dirty="0"/>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11" name="Content Placeholder 6">
            <a:extLst>
              <a:ext uri="{FF2B5EF4-FFF2-40B4-BE49-F238E27FC236}">
                <a16:creationId xmlns:a16="http://schemas.microsoft.com/office/drawing/2014/main" id="{731916B7-ECCD-C24F-03F1-DB5BB483E71F}"/>
              </a:ext>
            </a:extLst>
          </p:cNvPr>
          <p:cNvSpPr>
            <a:spLocks noGrp="1"/>
          </p:cNvSpPr>
          <p:nvPr>
            <p:ph sz="quarter" idx="13"/>
          </p:nvPr>
        </p:nvSpPr>
        <p:spPr>
          <a:xfrm>
            <a:off x="5725556" y="634989"/>
            <a:ext cx="5501871" cy="5568895"/>
          </a:xfrm>
          <a:prstGeom prst="rect">
            <a:avLst/>
          </a:prstGeom>
        </p:spPr>
        <p:txBody>
          <a:bodyPr anchor="ctr">
            <a:normAutofit/>
          </a:bodyPr>
          <a:lstStyle>
            <a:lvl1pPr marL="457200" indent="-457200">
              <a:buFont typeface="+mj-lt"/>
              <a:buAutoNum type="arabicPeriod"/>
              <a:defRPr sz="1400"/>
            </a:lvl1pPr>
            <a:lvl2pPr marL="685800" indent="-457200">
              <a:buFont typeface="+mj-lt"/>
              <a:buAutoNum type="arabicPeriod"/>
              <a:defRPr sz="1400"/>
            </a:lvl2pPr>
            <a:lvl3pPr marL="800100" indent="-342900">
              <a:buFont typeface="+mj-lt"/>
              <a:buAutoNum type="arabicPeriod"/>
              <a:defRPr sz="1400"/>
            </a:lvl3pPr>
            <a:lvl4pPr marL="1028700" indent="-342900">
              <a:buFont typeface="+mj-lt"/>
              <a:buAutoNum type="arabicPeriod"/>
              <a:defRPr sz="1400"/>
            </a:lvl4pPr>
            <a:lvl5pPr marL="1257300" indent="-342900">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 name="Straight Connector 1">
            <a:extLst>
              <a:ext uri="{FF2B5EF4-FFF2-40B4-BE49-F238E27FC236}">
                <a16:creationId xmlns:a16="http://schemas.microsoft.com/office/drawing/2014/main" id="{3739F038-F9FC-1926-4D71-CC8CA3499051}"/>
              </a:ext>
            </a:extLst>
          </p:cNvPr>
          <p:cNvCxnSpPr>
            <a:cxnSpLocks/>
          </p:cNvCxnSpPr>
          <p:nvPr userDrawn="1"/>
        </p:nvCxnSpPr>
        <p:spPr>
          <a:xfrm>
            <a:off x="5544868" y="164150"/>
            <a:ext cx="66471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97BDF7-C98C-7BAF-72C0-73D855999627}"/>
              </a:ext>
            </a:extLst>
          </p:cNvPr>
          <p:cNvCxnSpPr>
            <a:cxnSpLocks/>
          </p:cNvCxnSpPr>
          <p:nvPr userDrawn="1"/>
        </p:nvCxnSpPr>
        <p:spPr>
          <a:xfrm>
            <a:off x="5544868"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7665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with Picture">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C92E087-D311-16FB-DFD8-7DFD79458D04}"/>
              </a:ext>
            </a:extLst>
          </p:cNvPr>
          <p:cNvCxnSpPr>
            <a:cxnSpLocks/>
          </p:cNvCxnSpPr>
          <p:nvPr userDrawn="1"/>
        </p:nvCxnSpPr>
        <p:spPr>
          <a:xfrm>
            <a:off x="4734117" y="164150"/>
            <a:ext cx="74578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B660C5CD-5D68-8F5D-7451-71E5050BBB85}"/>
              </a:ext>
            </a:extLst>
          </p:cNvPr>
          <p:cNvSpPr>
            <a:spLocks noGrp="1"/>
          </p:cNvSpPr>
          <p:nvPr>
            <p:ph type="title" hasCustomPrompt="1"/>
          </p:nvPr>
        </p:nvSpPr>
        <p:spPr>
          <a:xfrm>
            <a:off x="5366300" y="634989"/>
            <a:ext cx="5916508" cy="2010163"/>
          </a:xfrm>
        </p:spPr>
        <p:txBody>
          <a:bodyPr anchor="b">
            <a:normAutofit/>
          </a:bodyPr>
          <a:lstStyle>
            <a:lvl1pPr>
              <a:defRPr sz="3600"/>
            </a:lvl1pPr>
          </a:lstStyle>
          <a:p>
            <a:r>
              <a:rPr lang="en-US" dirty="0"/>
              <a:t>Agenda</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rot="16200000">
            <a:off x="-2067304" y="2231454"/>
            <a:ext cx="4564376" cy="429768"/>
          </a:xfrm>
        </p:spPr>
        <p:txBody>
          <a:bodyPr/>
          <a:lstStyle/>
          <a:p>
            <a:r>
              <a:rPr lang="en-US" dirty="0"/>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rot="16200000">
            <a:off x="-532353" y="5260880"/>
            <a:ext cx="1494474" cy="429768"/>
          </a:xfrm>
        </p:spPr>
        <p:txBody>
          <a:bodyPr/>
          <a:lstStyle/>
          <a:p>
            <a:fld id="{1E1C6775-CD52-A54C-A886-04159AE48FCC}" type="datetime1">
              <a:rPr lang="en-US" smtClean="0"/>
              <a:t>11/7/2025</a:t>
            </a:fld>
            <a:endParaRPr lang="en-US" dirty="0"/>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8" name="Picture Placeholder 7">
            <a:extLst>
              <a:ext uri="{FF2B5EF4-FFF2-40B4-BE49-F238E27FC236}">
                <a16:creationId xmlns:a16="http://schemas.microsoft.com/office/drawing/2014/main" id="{9AC20259-235D-F9C3-3788-C1457976F5AC}"/>
              </a:ext>
            </a:extLst>
          </p:cNvPr>
          <p:cNvSpPr>
            <a:spLocks noGrp="1"/>
          </p:cNvSpPr>
          <p:nvPr>
            <p:ph type="pic" sz="quarter" idx="14" hasCustomPrompt="1"/>
          </p:nvPr>
        </p:nvSpPr>
        <p:spPr>
          <a:xfrm>
            <a:off x="598329" y="0"/>
            <a:ext cx="3967253"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b="1" dirty="0">
                <a:effectLst/>
              </a:rPr>
              <a:t> </a:t>
            </a:r>
            <a:endParaRPr lang="en-US" dirty="0"/>
          </a:p>
        </p:txBody>
      </p:sp>
      <p:cxnSp>
        <p:nvCxnSpPr>
          <p:cNvPr id="14" name="Straight Connector 13">
            <a:extLst>
              <a:ext uri="{FF2B5EF4-FFF2-40B4-BE49-F238E27FC236}">
                <a16:creationId xmlns:a16="http://schemas.microsoft.com/office/drawing/2014/main" id="{6EC5A10F-4276-544F-CA8D-14E3EDCA493B}"/>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6">
            <a:extLst>
              <a:ext uri="{FF2B5EF4-FFF2-40B4-BE49-F238E27FC236}">
                <a16:creationId xmlns:a16="http://schemas.microsoft.com/office/drawing/2014/main" id="{5CF91619-8B0D-4421-A55F-551E27448797}"/>
              </a:ext>
            </a:extLst>
          </p:cNvPr>
          <p:cNvSpPr>
            <a:spLocks noGrp="1"/>
          </p:cNvSpPr>
          <p:nvPr>
            <p:ph sz="quarter" idx="13"/>
          </p:nvPr>
        </p:nvSpPr>
        <p:spPr>
          <a:xfrm>
            <a:off x="5366301" y="2785844"/>
            <a:ext cx="5916507" cy="3436789"/>
          </a:xfrm>
          <a:prstGeom prst="rect">
            <a:avLst/>
          </a:prstGeom>
        </p:spPr>
        <p:txBody>
          <a:bodyPr>
            <a:normAutofit/>
          </a:bodyPr>
          <a:lstStyle>
            <a:lvl1pPr marL="457200" indent="-457200">
              <a:buFont typeface="+mj-lt"/>
              <a:buAutoNum type="arabicPeriod"/>
              <a:defRPr sz="1400"/>
            </a:lvl1pPr>
            <a:lvl2pPr marL="571500" indent="-342900">
              <a:buFont typeface="+mj-lt"/>
              <a:buAutoNum type="arabicPeriod"/>
              <a:defRPr sz="1400"/>
            </a:lvl2pPr>
            <a:lvl3pPr marL="800100" indent="-342900">
              <a:buFont typeface="+mj-lt"/>
              <a:buAutoNum type="arabicPeriod"/>
              <a:defRPr sz="1400"/>
            </a:lvl3pPr>
            <a:lvl4pPr marL="1028700" indent="-342900">
              <a:buFont typeface="+mj-lt"/>
              <a:buAutoNum type="arabicPeriod"/>
              <a:defRPr sz="1400"/>
            </a:lvl4pPr>
            <a:lvl5pPr>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a:extLst>
              <a:ext uri="{FF2B5EF4-FFF2-40B4-BE49-F238E27FC236}">
                <a16:creationId xmlns:a16="http://schemas.microsoft.com/office/drawing/2014/main" id="{33DCD739-74E4-2105-6F53-768C6751732F}"/>
              </a:ext>
            </a:extLst>
          </p:cNvPr>
          <p:cNvCxnSpPr>
            <a:cxnSpLocks/>
          </p:cNvCxnSpPr>
          <p:nvPr userDrawn="1"/>
        </p:nvCxnSpPr>
        <p:spPr>
          <a:xfrm>
            <a:off x="473411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567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2">
    <p:bg>
      <p:bgRef idx="1001">
        <a:schemeClr val="bg1"/>
      </p:bgRef>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30124F2-891B-DC7A-86AD-C038AE8A6493}"/>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9341AF79-3F16-A8E7-007E-1A2980E81DD4}"/>
              </a:ext>
            </a:extLst>
          </p:cNvPr>
          <p:cNvSpPr>
            <a:spLocks noGrp="1"/>
          </p:cNvSpPr>
          <p:nvPr>
            <p:ph type="title"/>
          </p:nvPr>
        </p:nvSpPr>
        <p:spPr>
          <a:xfrm>
            <a:off x="2790911" y="2133600"/>
            <a:ext cx="6623436" cy="1070776"/>
          </a:xfrm>
        </p:spPr>
        <p:txBody>
          <a:bodyPr anchor="b">
            <a:noAutofit/>
          </a:bodyPr>
          <a:lstStyle>
            <a:lvl1pPr algn="ctr">
              <a:defRPr sz="36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3C33FAE-1362-BD4C-BD27-D14D765263BE}" type="datetime1">
              <a:rPr lang="en-US" smtClean="0"/>
              <a:t>11/7/2025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7" name="Straight Connector 6">
            <a:extLst>
              <a:ext uri="{FF2B5EF4-FFF2-40B4-BE49-F238E27FC236}">
                <a16:creationId xmlns:a16="http://schemas.microsoft.com/office/drawing/2014/main" id="{CD1D8F17-EF76-0E40-74BF-199C61642602}"/>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7">
            <a:extLst>
              <a:ext uri="{FF2B5EF4-FFF2-40B4-BE49-F238E27FC236}">
                <a16:creationId xmlns:a16="http://schemas.microsoft.com/office/drawing/2014/main" id="{C931F20E-084F-FB1E-5BCE-895E1E7C00A8}"/>
              </a:ext>
            </a:extLst>
          </p:cNvPr>
          <p:cNvSpPr>
            <a:spLocks noGrp="1"/>
          </p:cNvSpPr>
          <p:nvPr>
            <p:ph sz="quarter" idx="13"/>
          </p:nvPr>
        </p:nvSpPr>
        <p:spPr>
          <a:xfrm>
            <a:off x="3768786" y="3335364"/>
            <a:ext cx="4659735" cy="1645198"/>
          </a:xfrm>
          <a:prstGeom prst="rect">
            <a:avLst/>
          </a:prstGeom>
        </p:spPr>
        <p:txBody>
          <a:bodyPr/>
          <a:lstStyle>
            <a:lvl1pPr marL="0" indent="0" algn="ctr">
              <a:buNone/>
              <a:defRPr/>
            </a:lvl1pPr>
            <a:lvl2pPr marL="228600" indent="0" algn="ctr">
              <a:buNone/>
              <a:defRPr/>
            </a:lvl2pPr>
            <a:lvl3pPr marL="457200" indent="0" algn="ctr">
              <a:buNone/>
              <a:defRPr/>
            </a:lvl3pPr>
            <a:lvl4pPr marL="685800" indent="0" algn="ctr">
              <a:buNone/>
              <a:defRPr/>
            </a:lvl4pPr>
            <a:lvl5pPr marL="9144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073504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A3D046-B01C-DBA5-51DF-DBED5201FE45}"/>
              </a:ext>
            </a:extLst>
          </p:cNvPr>
          <p:cNvSpPr>
            <a:spLocks noGrp="1"/>
          </p:cNvSpPr>
          <p:nvPr>
            <p:ph type="title"/>
          </p:nvPr>
        </p:nvSpPr>
        <p:spPr>
          <a:xfrm>
            <a:off x="612646" y="639308"/>
            <a:ext cx="3493858" cy="3456894"/>
          </a:xfrm>
        </p:spPr>
        <p:txBody>
          <a:bodyPr anchor="t">
            <a:normAutofit/>
          </a:bodyPr>
          <a:lstStyle>
            <a:lvl1pPr>
              <a:defRPr sz="36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325E669-05A6-404B-8715-25833A839546}" type="datetime1">
              <a:rPr lang="en-US" smtClean="0"/>
              <a:t>11/7/2025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A9054AC9-7FE7-AA63-76C1-0BB3E059FCEA}"/>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7">
            <a:extLst>
              <a:ext uri="{FF2B5EF4-FFF2-40B4-BE49-F238E27FC236}">
                <a16:creationId xmlns:a16="http://schemas.microsoft.com/office/drawing/2014/main" id="{6597F5E1-A046-AB64-9D7D-F213B99BA206}"/>
              </a:ext>
            </a:extLst>
          </p:cNvPr>
          <p:cNvSpPr>
            <a:spLocks noGrp="1"/>
          </p:cNvSpPr>
          <p:nvPr>
            <p:ph sz="quarter" idx="13"/>
          </p:nvPr>
        </p:nvSpPr>
        <p:spPr>
          <a:xfrm>
            <a:off x="4784847" y="634990"/>
            <a:ext cx="4956175" cy="34612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2A7D9751-738D-5DDB-78D9-0E6ADE16DBF4}"/>
              </a:ext>
            </a:extLst>
          </p:cNvPr>
          <p:cNvCxnSpPr>
            <a:cxnSpLocks/>
          </p:cNvCxnSpPr>
          <p:nvPr userDrawn="1"/>
        </p:nvCxnSpPr>
        <p:spPr>
          <a:xfrm>
            <a:off x="4447588" y="164150"/>
            <a:ext cx="77444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097523F-06BD-1944-4024-B46F8F3B01EF}"/>
              </a:ext>
            </a:extLst>
          </p:cNvPr>
          <p:cNvCxnSpPr>
            <a:cxnSpLocks/>
          </p:cNvCxnSpPr>
          <p:nvPr userDrawn="1"/>
        </p:nvCxnSpPr>
        <p:spPr>
          <a:xfrm>
            <a:off x="4447588"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02246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4">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8FADAF-0BCA-C95A-D2BE-C98740CF0EB8}"/>
              </a:ext>
            </a:extLst>
          </p:cNvPr>
          <p:cNvSpPr>
            <a:spLocks noGrp="1"/>
          </p:cNvSpPr>
          <p:nvPr>
            <p:ph type="title"/>
          </p:nvPr>
        </p:nvSpPr>
        <p:spPr>
          <a:xfrm>
            <a:off x="614678" y="634556"/>
            <a:ext cx="3923455" cy="4083580"/>
          </a:xfrm>
        </p:spPr>
        <p:txBody>
          <a:bodyPr anchor="t">
            <a:normAutofit/>
          </a:bodyPr>
          <a:lstStyle>
            <a:lvl1pPr>
              <a:defRPr sz="36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6DFBFE4-ABE6-4446-98A0-81193AB08FE6}" type="datetime1">
              <a:rPr lang="en-US" smtClean="0"/>
              <a:t>11/7/2025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D32B1FAB-0434-52D4-45F7-F1C56FA427F8}"/>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7">
            <a:extLst>
              <a:ext uri="{FF2B5EF4-FFF2-40B4-BE49-F238E27FC236}">
                <a16:creationId xmlns:a16="http://schemas.microsoft.com/office/drawing/2014/main" id="{3B645384-979B-3284-353F-AE6BA73B6308}"/>
              </a:ext>
            </a:extLst>
          </p:cNvPr>
          <p:cNvSpPr>
            <a:spLocks noGrp="1"/>
          </p:cNvSpPr>
          <p:nvPr>
            <p:ph sz="quarter" idx="13"/>
          </p:nvPr>
        </p:nvSpPr>
        <p:spPr>
          <a:xfrm>
            <a:off x="5156011" y="634990"/>
            <a:ext cx="6045390" cy="408357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31DE67CE-9944-D773-D6CE-6886E0FC7B92}"/>
              </a:ext>
            </a:extLst>
          </p:cNvPr>
          <p:cNvCxnSpPr>
            <a:cxnSpLocks/>
          </p:cNvCxnSpPr>
          <p:nvPr userDrawn="1"/>
        </p:nvCxnSpPr>
        <p:spPr>
          <a:xfrm>
            <a:off x="4845153" y="164150"/>
            <a:ext cx="73468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C4113B4-BD8F-E8D0-B91A-25A71EBD29DB}"/>
              </a:ext>
            </a:extLst>
          </p:cNvPr>
          <p:cNvCxnSpPr>
            <a:cxnSpLocks/>
          </p:cNvCxnSpPr>
          <p:nvPr userDrawn="1"/>
        </p:nvCxnSpPr>
        <p:spPr>
          <a:xfrm>
            <a:off x="484515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72932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5">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FC402DE-0801-3DC8-B525-21BE7D10845C}"/>
              </a:ext>
            </a:extLst>
          </p:cNvPr>
          <p:cNvSpPr>
            <a:spLocks noGrp="1"/>
          </p:cNvSpPr>
          <p:nvPr>
            <p:ph type="title"/>
          </p:nvPr>
        </p:nvSpPr>
        <p:spPr>
          <a:xfrm>
            <a:off x="614677" y="634990"/>
            <a:ext cx="3496147" cy="4940661"/>
          </a:xfrm>
        </p:spPr>
        <p:txBody>
          <a:bodyPr anchor="t">
            <a:normAutofit/>
          </a:bodyPr>
          <a:lstStyle>
            <a:lvl1pPr>
              <a:defRPr sz="36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830A1E6-64A0-A640-8661-BD4B0C6BF0D6}" type="datetime1">
              <a:rPr lang="en-US" smtClean="0"/>
              <a:t>11/7/2025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68F4B9D1-5247-53CB-C1FC-9E3459BF16C4}"/>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7">
            <a:extLst>
              <a:ext uri="{FF2B5EF4-FFF2-40B4-BE49-F238E27FC236}">
                <a16:creationId xmlns:a16="http://schemas.microsoft.com/office/drawing/2014/main" id="{FAFB8F5C-FBC3-1AD5-7B6E-3D6E72CC8EDA}"/>
              </a:ext>
            </a:extLst>
          </p:cNvPr>
          <p:cNvSpPr>
            <a:spLocks noGrp="1"/>
          </p:cNvSpPr>
          <p:nvPr>
            <p:ph sz="quarter" idx="13"/>
          </p:nvPr>
        </p:nvSpPr>
        <p:spPr>
          <a:xfrm>
            <a:off x="4800600" y="634990"/>
            <a:ext cx="6775703" cy="494066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2E987FE6-F1FA-D76D-889F-27925E215AFE}"/>
              </a:ext>
            </a:extLst>
          </p:cNvPr>
          <p:cNvCxnSpPr>
            <a:cxnSpLocks/>
          </p:cNvCxnSpPr>
          <p:nvPr userDrawn="1"/>
        </p:nvCxnSpPr>
        <p:spPr>
          <a:xfrm>
            <a:off x="4447588" y="164150"/>
            <a:ext cx="77444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4D5175A-6AE4-265E-5E7C-0D58C0399013}"/>
              </a:ext>
            </a:extLst>
          </p:cNvPr>
          <p:cNvCxnSpPr>
            <a:cxnSpLocks/>
          </p:cNvCxnSpPr>
          <p:nvPr userDrawn="1"/>
        </p:nvCxnSpPr>
        <p:spPr>
          <a:xfrm>
            <a:off x="4447588"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13806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6">
    <p:bg>
      <p:bgRef idx="1001">
        <a:schemeClr val="bg1"/>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A14E02C-EAB1-336F-35FC-74C50ABEE3F5}"/>
              </a:ext>
            </a:extLst>
          </p:cNvPr>
          <p:cNvSpPr>
            <a:spLocks noGrp="1"/>
          </p:cNvSpPr>
          <p:nvPr>
            <p:ph type="title"/>
          </p:nvPr>
        </p:nvSpPr>
        <p:spPr>
          <a:xfrm>
            <a:off x="612646" y="634991"/>
            <a:ext cx="3203979" cy="2960689"/>
          </a:xfrm>
        </p:spPr>
        <p:txBody>
          <a:bodyPr anchor="t">
            <a:normAutofit/>
          </a:bodyPr>
          <a:lstStyle>
            <a:lvl1pPr>
              <a:defRPr sz="36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4E2C4FF-3DB1-694D-98F8-CDB69183155A}" type="datetime1">
              <a:rPr lang="en-US" smtClean="0"/>
              <a:t>11/7/2025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CE7E8DAF-8174-2859-E029-6F85464CAC9F}"/>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4228395-2719-9A44-CE27-6CFD8BD848E8}"/>
              </a:ext>
            </a:extLst>
          </p:cNvPr>
          <p:cNvCxnSpPr>
            <a:cxnSpLocks/>
          </p:cNvCxnSpPr>
          <p:nvPr userDrawn="1"/>
        </p:nvCxnSpPr>
        <p:spPr>
          <a:xfrm>
            <a:off x="4076527" y="164150"/>
            <a:ext cx="81154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E83E6F6-12DD-3AC0-8C59-D6E9DEDA1456}"/>
              </a:ext>
            </a:extLst>
          </p:cNvPr>
          <p:cNvCxnSpPr>
            <a:cxnSpLocks/>
          </p:cNvCxnSpPr>
          <p:nvPr userDrawn="1"/>
        </p:nvCxnSpPr>
        <p:spPr>
          <a:xfrm>
            <a:off x="407652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7">
            <a:extLst>
              <a:ext uri="{FF2B5EF4-FFF2-40B4-BE49-F238E27FC236}">
                <a16:creationId xmlns:a16="http://schemas.microsoft.com/office/drawing/2014/main" id="{A0FAA1F1-BF1B-05BE-95CD-DAD1794AEEC3}"/>
              </a:ext>
            </a:extLst>
          </p:cNvPr>
          <p:cNvSpPr>
            <a:spLocks noGrp="1"/>
          </p:cNvSpPr>
          <p:nvPr>
            <p:ph sz="quarter" idx="13"/>
          </p:nvPr>
        </p:nvSpPr>
        <p:spPr>
          <a:xfrm>
            <a:off x="4336430" y="634990"/>
            <a:ext cx="7239873" cy="522128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0844173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Picture">
    <p:bg>
      <p:bgRef idx="1001">
        <a:schemeClr val="bg1"/>
      </p:bgRef>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CB705E-6980-8EA2-DEFB-527BC9F42B3C}"/>
              </a:ext>
            </a:extLst>
          </p:cNvPr>
          <p:cNvSpPr>
            <a:spLocks noGrp="1"/>
          </p:cNvSpPr>
          <p:nvPr>
            <p:ph type="title"/>
          </p:nvPr>
        </p:nvSpPr>
        <p:spPr>
          <a:xfrm>
            <a:off x="5195209" y="649229"/>
            <a:ext cx="6426389" cy="1315029"/>
          </a:xfrm>
        </p:spPr>
        <p:txBody>
          <a:bodyPr anchor="t"/>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rot="16200000">
            <a:off x="-2067304" y="2231454"/>
            <a:ext cx="4564376" cy="429768"/>
          </a:xfrm>
        </p:spPr>
        <p:txBody>
          <a:bodyPr/>
          <a:lstStyle/>
          <a:p>
            <a:r>
              <a:rPr lang="en-US" dirty="0"/>
              <a:t>SAMPLE FOOTER TEXT</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rot="16200000">
            <a:off x="-532354" y="5260879"/>
            <a:ext cx="1494475" cy="429768"/>
          </a:xfrm>
        </p:spPr>
        <p:txBody>
          <a:bodyPr/>
          <a:lstStyle/>
          <a:p>
            <a:fld id="{3B20CA3A-3B93-8A4D-A86D-073A7B7FB78B}" type="datetime1">
              <a:rPr lang="en-US" smtClean="0"/>
              <a:t>11/7/2025</a:t>
            </a:fld>
            <a:endParaRPr lang="en-US" dirty="0"/>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p:txBody>
          <a:bodyPr/>
          <a:lstStyle/>
          <a:p>
            <a:fld id="{CC057153-B650-4DEB-B370-79DDCFDCE934}" type="slidenum">
              <a:rPr lang="en-US" smtClean="0"/>
              <a:t>‹#›</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98328" y="1"/>
            <a:ext cx="3955689" cy="6858000"/>
          </a:xfrm>
          <a:prstGeom prst="rect">
            <a:avLst/>
          </a:prstGeom>
          <a:blipFill dpi="0" rotWithShape="1">
            <a:blip r:embed="rId2">
              <a:alphaModFix amt="60000"/>
            </a:blip>
            <a:srcRect/>
            <a:stretch>
              <a:fillRect l="-2278" r="-6699"/>
            </a:stretch>
          </a:blipFill>
        </p:spPr>
        <p:txBody>
          <a:bodyPr/>
          <a:lstStyle>
            <a:lvl1pPr marL="0" indent="0">
              <a:buNone/>
              <a:defRPr/>
            </a:lvl1pPr>
          </a:lstStyle>
          <a:p>
            <a:r>
              <a:rPr lang="en-US" dirty="0"/>
              <a:t> </a:t>
            </a:r>
          </a:p>
        </p:txBody>
      </p:sp>
      <p:sp>
        <p:nvSpPr>
          <p:cNvPr id="13" name="Content Placeholder 7">
            <a:extLst>
              <a:ext uri="{FF2B5EF4-FFF2-40B4-BE49-F238E27FC236}">
                <a16:creationId xmlns:a16="http://schemas.microsoft.com/office/drawing/2014/main" id="{1DEA9FDC-933A-D673-02B2-DFC917E1F183}"/>
              </a:ext>
            </a:extLst>
          </p:cNvPr>
          <p:cNvSpPr>
            <a:spLocks noGrp="1"/>
          </p:cNvSpPr>
          <p:nvPr>
            <p:ph sz="quarter" idx="14"/>
          </p:nvPr>
        </p:nvSpPr>
        <p:spPr>
          <a:xfrm>
            <a:off x="5196566" y="2129468"/>
            <a:ext cx="6418935" cy="4093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8F3207AA-DF92-4449-9316-61475F014448}"/>
              </a:ext>
            </a:extLst>
          </p:cNvPr>
          <p:cNvCxnSpPr>
            <a:cxnSpLocks/>
          </p:cNvCxnSpPr>
          <p:nvPr userDrawn="1"/>
        </p:nvCxnSpPr>
        <p:spPr>
          <a:xfrm>
            <a:off x="4554017" y="164150"/>
            <a:ext cx="76379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34805F9-D010-6E54-928C-1EBB88CBA9D3}"/>
              </a:ext>
            </a:extLst>
          </p:cNvPr>
          <p:cNvCxnSpPr>
            <a:cxnSpLocks/>
          </p:cNvCxnSpPr>
          <p:nvPr userDrawn="1"/>
        </p:nvCxnSpPr>
        <p:spPr>
          <a:xfrm>
            <a:off x="4558521"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A487952-A86B-7C85-B4C5-3B9E9DED85AF}"/>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29057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Picture 2">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54697B-6BB0-3017-1C4B-D8473D35C9F1}"/>
              </a:ext>
            </a:extLst>
          </p:cNvPr>
          <p:cNvSpPr>
            <a:spLocks noGrp="1"/>
          </p:cNvSpPr>
          <p:nvPr>
            <p:ph type="title"/>
          </p:nvPr>
        </p:nvSpPr>
        <p:spPr>
          <a:xfrm>
            <a:off x="612647" y="634999"/>
            <a:ext cx="6339541" cy="1191320"/>
          </a:xfrm>
        </p:spPr>
        <p:txBody>
          <a:bodyPr anchor="t"/>
          <a:lstStyle/>
          <a:p>
            <a:r>
              <a:rPr lang="en-US"/>
              <a:t>Click to edit Master title style</a:t>
            </a:r>
            <a:endParaRPr lang="en-US" dirty="0"/>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rot="16200000">
            <a:off x="-2067302" y="2231454"/>
            <a:ext cx="4564376" cy="429768"/>
          </a:xfrm>
        </p:spPr>
        <p:txBody>
          <a:bodyPr/>
          <a:lstStyle/>
          <a:p>
            <a:r>
              <a:rPr lang="en-US" dirty="0"/>
              <a:t>SAMPLE FOOTER TEXT</a:t>
            </a:r>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a:xfrm rot="16200000">
            <a:off x="-532352" y="5260879"/>
            <a:ext cx="1494475" cy="429768"/>
          </a:xfrm>
        </p:spPr>
        <p:txBody>
          <a:bodyPr/>
          <a:lstStyle/>
          <a:p>
            <a:fld id="{83FF3418-23F6-0E41-81BF-3ADC067979C5}" type="datetime1">
              <a:rPr lang="en-US" smtClean="0"/>
              <a:t>11/7/2025</a:t>
            </a:fld>
            <a:endParaRPr lang="en-US" dirty="0"/>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1" y="6492875"/>
            <a:ext cx="429207" cy="365125"/>
          </a:xfrm>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967BDF5B-E352-4558-1EFA-37F504BFE32E}"/>
              </a:ext>
            </a:extLst>
          </p:cNvPr>
          <p:cNvCxnSpPr>
            <a:cxnSpLocks/>
          </p:cNvCxnSpPr>
          <p:nvPr userDrawn="1"/>
        </p:nvCxnSpPr>
        <p:spPr>
          <a:xfrm>
            <a:off x="429208" y="164150"/>
            <a:ext cx="71911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Content Placeholder 7">
            <a:extLst>
              <a:ext uri="{FF2B5EF4-FFF2-40B4-BE49-F238E27FC236}">
                <a16:creationId xmlns:a16="http://schemas.microsoft.com/office/drawing/2014/main" id="{071AEEC6-CCC7-7524-30CC-97FFD70292E7}"/>
              </a:ext>
            </a:extLst>
          </p:cNvPr>
          <p:cNvSpPr>
            <a:spLocks noGrp="1"/>
          </p:cNvSpPr>
          <p:nvPr>
            <p:ph sz="quarter" idx="14"/>
          </p:nvPr>
        </p:nvSpPr>
        <p:spPr>
          <a:xfrm>
            <a:off x="612774" y="1975104"/>
            <a:ext cx="6339414" cy="42289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624831" y="0"/>
            <a:ext cx="4567169"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cxnSp>
        <p:nvCxnSpPr>
          <p:cNvPr id="6" name="Straight Connector 5">
            <a:extLst>
              <a:ext uri="{FF2B5EF4-FFF2-40B4-BE49-F238E27FC236}">
                <a16:creationId xmlns:a16="http://schemas.microsoft.com/office/drawing/2014/main" id="{D02BFE52-C7C3-A7E3-F6D9-EDECDF40EF56}"/>
              </a:ext>
            </a:extLst>
          </p:cNvPr>
          <p:cNvCxnSpPr>
            <a:cxnSpLocks/>
          </p:cNvCxnSpPr>
          <p:nvPr userDrawn="1"/>
        </p:nvCxnSpPr>
        <p:spPr>
          <a:xfrm>
            <a:off x="762032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1C0473F-E6DB-D181-43D0-0D5C945184BB}"/>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43412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Picture 3">
    <p:bg>
      <p:bgRef idx="1001">
        <a:schemeClr val="bg1"/>
      </p:bgRef>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5514FA0-05E8-2961-1038-EAF5251DC614}"/>
              </a:ext>
            </a:extLst>
          </p:cNvPr>
          <p:cNvSpPr>
            <a:spLocks noGrp="1"/>
          </p:cNvSpPr>
          <p:nvPr>
            <p:ph type="title"/>
          </p:nvPr>
        </p:nvSpPr>
        <p:spPr>
          <a:xfrm>
            <a:off x="4487024" y="634999"/>
            <a:ext cx="6950232" cy="1124525"/>
          </a:xfrm>
        </p:spPr>
        <p:txBody>
          <a:bodyPr anchor="t"/>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rot="16200000">
            <a:off x="-2067304" y="2231454"/>
            <a:ext cx="4564376" cy="429768"/>
          </a:xfrm>
        </p:spPr>
        <p:txBody>
          <a:bodyPr/>
          <a:lstStyle/>
          <a:p>
            <a:r>
              <a:rPr lang="en-US" dirty="0"/>
              <a:t>SAMPLE FOOTER TEXT</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rot="16200000">
            <a:off x="-532354" y="5260879"/>
            <a:ext cx="1494474" cy="429768"/>
          </a:xfrm>
        </p:spPr>
        <p:txBody>
          <a:bodyPr/>
          <a:lstStyle/>
          <a:p>
            <a:fld id="{F2A5EBC1-EEC5-7C42-832C-A9026EE0BC29}" type="datetime1">
              <a:rPr lang="en-US" smtClean="0"/>
              <a:t>11/7/2025</a:t>
            </a:fld>
            <a:endParaRPr lang="en-US" dirty="0"/>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p:txBody>
          <a:bodyPr/>
          <a:lstStyle/>
          <a:p>
            <a:fld id="{CC057153-B650-4DEB-B370-79DDCFDCE934}" type="slidenum">
              <a:rPr lang="en-US" smtClean="0"/>
              <a:t>‹#›</a:t>
            </a:fld>
            <a:endParaRPr lang="en-US" dirty="0"/>
          </a:p>
        </p:txBody>
      </p:sp>
      <p:cxnSp>
        <p:nvCxnSpPr>
          <p:cNvPr id="10" name="Straight Connector 9">
            <a:extLst>
              <a:ext uri="{FF2B5EF4-FFF2-40B4-BE49-F238E27FC236}">
                <a16:creationId xmlns:a16="http://schemas.microsoft.com/office/drawing/2014/main" id="{5EA26726-2193-5028-87FF-55119A73A643}"/>
              </a:ext>
            </a:extLst>
          </p:cNvPr>
          <p:cNvCxnSpPr>
            <a:cxnSpLocks/>
          </p:cNvCxnSpPr>
          <p:nvPr userDrawn="1"/>
        </p:nvCxnSpPr>
        <p:spPr>
          <a:xfrm>
            <a:off x="3854841" y="164150"/>
            <a:ext cx="83371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98328" y="0"/>
            <a:ext cx="3256513" cy="6858000"/>
          </a:xfrm>
          <a:prstGeom prst="rect">
            <a:avLst/>
          </a:prstGeom>
          <a:blipFill dpi="0" rotWithShape="1">
            <a:blip r:embed="rId2">
              <a:alphaModFix amt="60000"/>
            </a:blip>
            <a:srcRect/>
            <a:stretch>
              <a:fillRect l="-74" r="-74"/>
            </a:stretch>
          </a:blipFill>
        </p:spPr>
        <p:txBody>
          <a:bodyPr/>
          <a:lstStyle>
            <a:lvl1pPr marL="0" indent="0">
              <a:buNone/>
              <a:defRPr/>
            </a:lvl1pPr>
          </a:lstStyle>
          <a:p>
            <a:r>
              <a:rPr lang="en-US" dirty="0"/>
              <a:t> </a:t>
            </a:r>
          </a:p>
        </p:txBody>
      </p:sp>
      <p:cxnSp>
        <p:nvCxnSpPr>
          <p:cNvPr id="5" name="Straight Connector 4">
            <a:extLst>
              <a:ext uri="{FF2B5EF4-FFF2-40B4-BE49-F238E27FC236}">
                <a16:creationId xmlns:a16="http://schemas.microsoft.com/office/drawing/2014/main" id="{1FAA0E72-1F2C-EAE4-77B7-9FF7C88D21DD}"/>
              </a:ext>
            </a:extLst>
          </p:cNvPr>
          <p:cNvCxnSpPr>
            <a:cxnSpLocks/>
          </p:cNvCxnSpPr>
          <p:nvPr userDrawn="1"/>
        </p:nvCxnSpPr>
        <p:spPr>
          <a:xfrm>
            <a:off x="3854841"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EA80D3F-C3CE-0859-0D1F-594C0503DBAA}"/>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7">
            <a:extLst>
              <a:ext uri="{FF2B5EF4-FFF2-40B4-BE49-F238E27FC236}">
                <a16:creationId xmlns:a16="http://schemas.microsoft.com/office/drawing/2014/main" id="{7A9AAC07-CAB1-CF16-5C97-C863D7E6BD22}"/>
              </a:ext>
            </a:extLst>
          </p:cNvPr>
          <p:cNvSpPr>
            <a:spLocks noGrp="1"/>
          </p:cNvSpPr>
          <p:nvPr>
            <p:ph sz="quarter" idx="14"/>
          </p:nvPr>
        </p:nvSpPr>
        <p:spPr>
          <a:xfrm>
            <a:off x="4487024" y="1879608"/>
            <a:ext cx="6950232" cy="43433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785148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bg>
      <p:bgRef idx="1001">
        <a:schemeClr val="bg1"/>
      </p:bgRef>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E5A671A-CD1D-3726-5EBC-4251B0B1F630}"/>
              </a:ext>
            </a:extLst>
          </p:cNvPr>
          <p:cNvCxnSpPr/>
          <p:nvPr/>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6" y="634991"/>
            <a:ext cx="11323505" cy="755659"/>
          </a:xfrm>
        </p:spPr>
        <p:txBody>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rot="16200000">
            <a:off x="-2067304" y="2241964"/>
            <a:ext cx="4564376" cy="429768"/>
          </a:xfrm>
        </p:spPr>
        <p:txBody>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53ED406-9BBB-8243-8F57-F2904DFCFBBC}" type="datetime1">
              <a:rPr lang="en-US" smtClean="0"/>
              <a:t>11/7/2025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9" name="Straight Connector 8">
            <a:extLst>
              <a:ext uri="{FF2B5EF4-FFF2-40B4-BE49-F238E27FC236}">
                <a16:creationId xmlns:a16="http://schemas.microsoft.com/office/drawing/2014/main" id="{652BC221-6328-07B8-5E00-E12DFAC6BF43}"/>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6" y="1572050"/>
            <a:ext cx="11323505" cy="4920463"/>
          </a:xfrm>
          <a:prstGeom prst="rect">
            <a:avLst/>
          </a:prstGeo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8007511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Picture 4">
    <p:bg>
      <p:bgRef idx="1001">
        <a:schemeClr val="bg1"/>
      </p:bgRef>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16649CF-C20C-7376-D09A-88A289B7A347}"/>
              </a:ext>
            </a:extLst>
          </p:cNvPr>
          <p:cNvCxnSpPr>
            <a:cxnSpLocks/>
          </p:cNvCxnSpPr>
          <p:nvPr userDrawn="1"/>
        </p:nvCxnSpPr>
        <p:spPr>
          <a:xfrm>
            <a:off x="429208" y="164150"/>
            <a:ext cx="85062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2035DE79-838A-407A-D882-E2ECC332BA37}"/>
              </a:ext>
            </a:extLst>
          </p:cNvPr>
          <p:cNvSpPr>
            <a:spLocks noGrp="1"/>
          </p:cNvSpPr>
          <p:nvPr>
            <p:ph type="title"/>
          </p:nvPr>
        </p:nvSpPr>
        <p:spPr>
          <a:xfrm>
            <a:off x="612646" y="634999"/>
            <a:ext cx="8053370" cy="932688"/>
          </a:xfrm>
        </p:spPr>
        <p:txBody>
          <a:bodyPr anchor="t"/>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rot="16200000">
            <a:off x="-2067302" y="2231454"/>
            <a:ext cx="4564376" cy="429768"/>
          </a:xfrm>
        </p:spPr>
        <p:txBody>
          <a:bodyPr/>
          <a:lstStyle/>
          <a:p>
            <a:r>
              <a:rPr lang="en-US" dirty="0"/>
              <a:t>SAMPLE FOOTER TEXT</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rot="16200000">
            <a:off x="-532352" y="5260879"/>
            <a:ext cx="1494475" cy="429768"/>
          </a:xfrm>
        </p:spPr>
        <p:txBody>
          <a:bodyPr/>
          <a:lstStyle/>
          <a:p>
            <a:fld id="{0CAB06F6-E685-BB44-8251-DAABC7824548}" type="datetime1">
              <a:rPr lang="en-US" smtClean="0"/>
              <a:t>11/7/2025</a:t>
            </a:fld>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 y="6492240"/>
            <a:ext cx="429207" cy="365125"/>
          </a:xfrm>
        </p:spPr>
        <p:txBody>
          <a:bodyPr/>
          <a:lstStyle/>
          <a:p>
            <a:fld id="{CC057153-B650-4DEB-B370-79DDCFDCE934}" type="slidenum">
              <a:rPr lang="en-US" smtClean="0"/>
              <a:t>‹#›</a:t>
            </a:fld>
            <a:endParaRPr lang="en-US" dirty="0"/>
          </a:p>
        </p:txBody>
      </p:sp>
      <p:cxnSp>
        <p:nvCxnSpPr>
          <p:cNvPr id="12" name="Straight Connector 11">
            <a:extLst>
              <a:ext uri="{FF2B5EF4-FFF2-40B4-BE49-F238E27FC236}">
                <a16:creationId xmlns:a16="http://schemas.microsoft.com/office/drawing/2014/main" id="{BB030F47-B045-036A-B67B-EF84DE9E2A8D}"/>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ontent Placeholder 7">
            <a:extLst>
              <a:ext uri="{FF2B5EF4-FFF2-40B4-BE49-F238E27FC236}">
                <a16:creationId xmlns:a16="http://schemas.microsoft.com/office/drawing/2014/main" id="{74611DE4-D3F2-8522-9161-AA66017D25C5}"/>
              </a:ext>
            </a:extLst>
          </p:cNvPr>
          <p:cNvSpPr>
            <a:spLocks noGrp="1"/>
          </p:cNvSpPr>
          <p:nvPr>
            <p:ph sz="quarter" idx="14"/>
          </p:nvPr>
        </p:nvSpPr>
        <p:spPr>
          <a:xfrm>
            <a:off x="612646" y="1710153"/>
            <a:ext cx="8053370" cy="453537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Picture Placeholder 10">
            <a:extLst>
              <a:ext uri="{FF2B5EF4-FFF2-40B4-BE49-F238E27FC236}">
                <a16:creationId xmlns:a16="http://schemas.microsoft.com/office/drawing/2014/main" id="{30B91F0A-C479-FEF7-833F-CCE5C4EB4617}"/>
              </a:ext>
            </a:extLst>
          </p:cNvPr>
          <p:cNvSpPr>
            <a:spLocks noGrp="1"/>
          </p:cNvSpPr>
          <p:nvPr>
            <p:ph type="pic" sz="quarter" idx="13" hasCustomPrompt="1"/>
          </p:nvPr>
        </p:nvSpPr>
        <p:spPr>
          <a:xfrm>
            <a:off x="8935487" y="0"/>
            <a:ext cx="3256513"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cxnSp>
        <p:nvCxnSpPr>
          <p:cNvPr id="6" name="Straight Connector 5">
            <a:extLst>
              <a:ext uri="{FF2B5EF4-FFF2-40B4-BE49-F238E27FC236}">
                <a16:creationId xmlns:a16="http://schemas.microsoft.com/office/drawing/2014/main" id="{83378864-FFEC-CA89-08FD-A1FFF3F03CA9}"/>
              </a:ext>
            </a:extLst>
          </p:cNvPr>
          <p:cNvCxnSpPr>
            <a:cxnSpLocks/>
          </p:cNvCxnSpPr>
          <p:nvPr userDrawn="1"/>
        </p:nvCxnSpPr>
        <p:spPr>
          <a:xfrm>
            <a:off x="893548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67055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Picture 5">
    <p:bg>
      <p:bgRef idx="1001">
        <a:schemeClr val="bg1"/>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F30E7C-B7B6-19F0-A56E-A9173599A966}"/>
              </a:ext>
            </a:extLst>
          </p:cNvPr>
          <p:cNvSpPr>
            <a:spLocks noGrp="1"/>
          </p:cNvSpPr>
          <p:nvPr>
            <p:ph type="title"/>
          </p:nvPr>
        </p:nvSpPr>
        <p:spPr>
          <a:xfrm>
            <a:off x="7094553" y="634999"/>
            <a:ext cx="4477512" cy="1328932"/>
          </a:xfrm>
        </p:spPr>
        <p:txBody>
          <a:bodyPr anchor="t">
            <a:no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2067304" y="2231454"/>
            <a:ext cx="4564376" cy="429768"/>
          </a:xfrm>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31666" y="5260191"/>
            <a:ext cx="1493097" cy="429768"/>
          </a:xfrm>
        </p:spPr>
        <p:txBody>
          <a:bodyPr/>
          <a:lstStyle>
            <a:lvl1pPr>
              <a:defRPr>
                <a:solidFill>
                  <a:schemeClr val="tx1"/>
                </a:solidFill>
                <a:effectLst/>
              </a:defRPr>
            </a:lvl1pPr>
          </a:lstStyle>
          <a:p>
            <a:fld id="{18FB12C4-D228-0548-ADB4-1A4C8851F4D3}" type="datetime1">
              <a:rPr lang="en-US" smtClean="0"/>
              <a:t>11/7/2025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10" name="Straight Connector 9">
            <a:extLst>
              <a:ext uri="{FF2B5EF4-FFF2-40B4-BE49-F238E27FC236}">
                <a16:creationId xmlns:a16="http://schemas.microsoft.com/office/drawing/2014/main" id="{B44E0F01-74F8-4E05-0BF9-107555BA139C}"/>
              </a:ext>
            </a:extLst>
          </p:cNvPr>
          <p:cNvCxnSpPr>
            <a:cxnSpLocks/>
          </p:cNvCxnSpPr>
          <p:nvPr userDrawn="1"/>
        </p:nvCxnSpPr>
        <p:spPr>
          <a:xfrm>
            <a:off x="6453101" y="164150"/>
            <a:ext cx="57388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09599" y="0"/>
            <a:ext cx="5843502"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cxnSp>
        <p:nvCxnSpPr>
          <p:cNvPr id="3" name="Straight Connector 2">
            <a:extLst>
              <a:ext uri="{FF2B5EF4-FFF2-40B4-BE49-F238E27FC236}">
                <a16:creationId xmlns:a16="http://schemas.microsoft.com/office/drawing/2014/main" id="{A85E70CC-C7D7-B9CE-493E-0579781D2D31}"/>
              </a:ext>
            </a:extLst>
          </p:cNvPr>
          <p:cNvCxnSpPr>
            <a:cxnSpLocks/>
          </p:cNvCxnSpPr>
          <p:nvPr userDrawn="1"/>
        </p:nvCxnSpPr>
        <p:spPr>
          <a:xfrm>
            <a:off x="6453101"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E830231-922B-910E-CA0F-2B635AE5E80F}"/>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7">
            <a:extLst>
              <a:ext uri="{FF2B5EF4-FFF2-40B4-BE49-F238E27FC236}">
                <a16:creationId xmlns:a16="http://schemas.microsoft.com/office/drawing/2014/main" id="{2805764E-60E5-FE62-A39B-C399C892CA28}"/>
              </a:ext>
            </a:extLst>
          </p:cNvPr>
          <p:cNvSpPr>
            <a:spLocks noGrp="1"/>
          </p:cNvSpPr>
          <p:nvPr>
            <p:ph sz="quarter" idx="15"/>
          </p:nvPr>
        </p:nvSpPr>
        <p:spPr>
          <a:xfrm>
            <a:off x="7094553" y="2110570"/>
            <a:ext cx="4477512" cy="428257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1865921"/>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Picture 6">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78C3E4-9A2C-A408-E558-ACBB88C70840}"/>
              </a:ext>
            </a:extLst>
          </p:cNvPr>
          <p:cNvSpPr>
            <a:spLocks noGrp="1"/>
          </p:cNvSpPr>
          <p:nvPr>
            <p:ph type="title"/>
          </p:nvPr>
        </p:nvSpPr>
        <p:spPr>
          <a:xfrm>
            <a:off x="612649" y="632326"/>
            <a:ext cx="4494189" cy="1288169"/>
          </a:xfrm>
        </p:spPr>
        <p:txBody>
          <a:bodyPr anchor="t">
            <a:no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2071905" y="2231455"/>
            <a:ext cx="4564377" cy="429768"/>
          </a:xfrm>
        </p:spPr>
        <p:txBody>
          <a:bodyPr/>
          <a:lstStyle>
            <a:lvl1pPr>
              <a:defRPr>
                <a:solidFill>
                  <a:schemeClr val="tx1"/>
                </a:solidFill>
                <a:effectLst/>
              </a:defRPr>
            </a:lvl1p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36954" y="5260879"/>
            <a:ext cx="1494474" cy="429768"/>
          </a:xfrm>
        </p:spPr>
        <p:txBody>
          <a:bodyPr/>
          <a:lstStyle/>
          <a:p>
            <a:fld id="{2992CB46-8CF1-8348-978D-ADB871DB2637}" type="datetime1">
              <a:rPr lang="en-US" smtClean="0"/>
              <a:t>11/7/2025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601" y="6492240"/>
            <a:ext cx="429207" cy="365760"/>
          </a:xfrm>
        </p:spPr>
        <p:txBody>
          <a:bodyPr/>
          <a:lstStyle>
            <a:lvl1pPr>
              <a:defRPr>
                <a:solidFill>
                  <a:schemeClr val="tx1"/>
                </a:solidFill>
                <a:effectLst/>
              </a:defRPr>
            </a:lvl1pPr>
          </a:lstStyle>
          <a:p>
            <a:fld id="{CC057153-B650-4DEB-B370-79DDCFDCE934}" type="slidenum">
              <a:rPr lang="en-US" smtClean="0"/>
              <a:pPr/>
              <a:t>‹#›</a:t>
            </a:fld>
            <a:endParaRPr lang="en-US" dirty="0"/>
          </a:p>
        </p:txBody>
      </p:sp>
      <p:sp>
        <p:nvSpPr>
          <p:cNvPr id="9" name="Content Placeholder 7">
            <a:extLst>
              <a:ext uri="{FF2B5EF4-FFF2-40B4-BE49-F238E27FC236}">
                <a16:creationId xmlns:a16="http://schemas.microsoft.com/office/drawing/2014/main" id="{3FB30328-57E8-EA3D-F9A4-154570AE3DF0}"/>
              </a:ext>
            </a:extLst>
          </p:cNvPr>
          <p:cNvSpPr>
            <a:spLocks noGrp="1"/>
          </p:cNvSpPr>
          <p:nvPr>
            <p:ph sz="quarter" idx="14"/>
          </p:nvPr>
        </p:nvSpPr>
        <p:spPr>
          <a:xfrm>
            <a:off x="612775" y="2068714"/>
            <a:ext cx="4494063" cy="415695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10">
            <a:extLst>
              <a:ext uri="{FF2B5EF4-FFF2-40B4-BE49-F238E27FC236}">
                <a16:creationId xmlns:a16="http://schemas.microsoft.com/office/drawing/2014/main" id="{39DAEF4D-3959-2C17-59C0-0C51806BBED5}"/>
              </a:ext>
            </a:extLst>
          </p:cNvPr>
          <p:cNvSpPr>
            <a:spLocks noGrp="1"/>
          </p:cNvSpPr>
          <p:nvPr>
            <p:ph type="pic" sz="quarter" idx="15" hasCustomPrompt="1"/>
          </p:nvPr>
        </p:nvSpPr>
        <p:spPr>
          <a:xfrm>
            <a:off x="5658928" y="0"/>
            <a:ext cx="6533072" cy="6858000"/>
          </a:xfrm>
          <a:prstGeom prst="rect">
            <a:avLst/>
          </a:prstGeom>
          <a:blipFill dpi="0" rotWithShape="1">
            <a:blip r:embed="rId2">
              <a:alphaModFix amt="60000"/>
            </a:blip>
            <a:srcRect/>
            <a:stretch>
              <a:fillRect l="-154" r="-154"/>
            </a:stretch>
          </a:blipFill>
        </p:spPr>
        <p:txBody>
          <a:bodyPr/>
          <a:lstStyle>
            <a:lvl1pPr marL="0" indent="0">
              <a:buNone/>
              <a:defRPr/>
            </a:lvl1pPr>
          </a:lstStyle>
          <a:p>
            <a:r>
              <a:rPr lang="en-US" dirty="0"/>
              <a:t> </a:t>
            </a:r>
          </a:p>
        </p:txBody>
      </p:sp>
      <p:cxnSp>
        <p:nvCxnSpPr>
          <p:cNvPr id="3" name="Straight Connector 2">
            <a:extLst>
              <a:ext uri="{FF2B5EF4-FFF2-40B4-BE49-F238E27FC236}">
                <a16:creationId xmlns:a16="http://schemas.microsoft.com/office/drawing/2014/main" id="{8812D87E-65D6-AA23-C2F1-6ACD679648B1}"/>
              </a:ext>
            </a:extLst>
          </p:cNvPr>
          <p:cNvCxnSpPr>
            <a:cxnSpLocks/>
          </p:cNvCxnSpPr>
          <p:nvPr userDrawn="1"/>
        </p:nvCxnSpPr>
        <p:spPr>
          <a:xfrm>
            <a:off x="431800" y="164150"/>
            <a:ext cx="52138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CC1A446-6BAE-22CC-E376-C7034DBFDE71}"/>
              </a:ext>
            </a:extLst>
          </p:cNvPr>
          <p:cNvCxnSpPr>
            <a:cxnSpLocks/>
          </p:cNvCxnSpPr>
          <p:nvPr userDrawn="1"/>
        </p:nvCxnSpPr>
        <p:spPr>
          <a:xfrm>
            <a:off x="5656309" y="372"/>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4047466-B04C-40AF-946A-45572220C733}"/>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855530"/>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7">
    <p:bg>
      <p:bgRef idx="1001">
        <a:schemeClr val="bg1"/>
      </p:bgRef>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496FAE0-B42A-699E-0194-1D9B07385D83}"/>
              </a:ext>
            </a:extLst>
          </p:cNvPr>
          <p:cNvSpPr>
            <a:spLocks noGrp="1"/>
          </p:cNvSpPr>
          <p:nvPr>
            <p:ph type="title"/>
          </p:nvPr>
        </p:nvSpPr>
        <p:spPr>
          <a:xfrm>
            <a:off x="8212663" y="634999"/>
            <a:ext cx="3363514" cy="1667226"/>
          </a:xfrm>
        </p:spPr>
        <p:txBody>
          <a:bodyPr anchor="t">
            <a:no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2067304" y="2231454"/>
            <a:ext cx="4564376" cy="429768"/>
          </a:xfrm>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32354" y="5260879"/>
            <a:ext cx="1494473" cy="429768"/>
          </a:xfrm>
        </p:spPr>
        <p:txBody>
          <a:bodyPr/>
          <a:lstStyle>
            <a:lvl1pPr>
              <a:defRPr>
                <a:solidFill>
                  <a:schemeClr val="tx1"/>
                </a:solidFill>
                <a:effectLst/>
              </a:defRPr>
            </a:lvl1pPr>
          </a:lstStyle>
          <a:p>
            <a:fld id="{C35D9022-AF13-914E-AAF5-06802DCD2AF1}" type="datetime1">
              <a:rPr lang="en-US" smtClean="0"/>
              <a:t>11/7/2025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13" name="Picture Placeholder 10">
            <a:extLst>
              <a:ext uri="{FF2B5EF4-FFF2-40B4-BE49-F238E27FC236}">
                <a16:creationId xmlns:a16="http://schemas.microsoft.com/office/drawing/2014/main" id="{2CCC32EC-CCE1-D04B-E748-1BE84D20874B}"/>
              </a:ext>
            </a:extLst>
          </p:cNvPr>
          <p:cNvSpPr>
            <a:spLocks noGrp="1"/>
          </p:cNvSpPr>
          <p:nvPr>
            <p:ph type="pic" sz="quarter" idx="14" hasCustomPrompt="1"/>
          </p:nvPr>
        </p:nvSpPr>
        <p:spPr>
          <a:xfrm>
            <a:off x="597134" y="0"/>
            <a:ext cx="6987010"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14" name="Content Placeholder 7">
            <a:extLst>
              <a:ext uri="{FF2B5EF4-FFF2-40B4-BE49-F238E27FC236}">
                <a16:creationId xmlns:a16="http://schemas.microsoft.com/office/drawing/2014/main" id="{8B608AF4-46F5-990E-C133-313D6B22C312}"/>
              </a:ext>
            </a:extLst>
          </p:cNvPr>
          <p:cNvSpPr>
            <a:spLocks noGrp="1"/>
          </p:cNvSpPr>
          <p:nvPr>
            <p:ph sz="quarter" idx="15"/>
          </p:nvPr>
        </p:nvSpPr>
        <p:spPr>
          <a:xfrm>
            <a:off x="8212790" y="2450529"/>
            <a:ext cx="3363513" cy="385464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78B378FF-8198-DC37-BA5B-473DEDD75988}"/>
              </a:ext>
            </a:extLst>
          </p:cNvPr>
          <p:cNvCxnSpPr>
            <a:cxnSpLocks/>
          </p:cNvCxnSpPr>
          <p:nvPr userDrawn="1"/>
        </p:nvCxnSpPr>
        <p:spPr>
          <a:xfrm>
            <a:off x="7584144" y="164150"/>
            <a:ext cx="46078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E54E56D6-14F7-4AF8-BCF3-2B60F1174250}"/>
              </a:ext>
            </a:extLst>
          </p:cNvPr>
          <p:cNvCxnSpPr>
            <a:cxnSpLocks/>
          </p:cNvCxnSpPr>
          <p:nvPr userDrawn="1"/>
        </p:nvCxnSpPr>
        <p:spPr>
          <a:xfrm>
            <a:off x="7588298"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FD24FBA-09F1-E77D-0C3E-A914CBD5F4F2}"/>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85112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Picture 8">
    <p:bg>
      <p:bgRef idx="1001">
        <a:schemeClr val="bg1"/>
      </p:bgRef>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73E7AA6-3E01-E0FE-40A6-864DFD88873B}"/>
              </a:ext>
            </a:extLst>
          </p:cNvPr>
          <p:cNvSpPr>
            <a:spLocks noGrp="1"/>
          </p:cNvSpPr>
          <p:nvPr>
            <p:ph type="title"/>
          </p:nvPr>
        </p:nvSpPr>
        <p:spPr>
          <a:xfrm>
            <a:off x="615697" y="634999"/>
            <a:ext cx="3363510" cy="1667226"/>
          </a:xfrm>
        </p:spPr>
        <p:txBody>
          <a:bodyPr anchor="t">
            <a:no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2064711" y="2231455"/>
            <a:ext cx="4564377" cy="429768"/>
          </a:xfrm>
        </p:spPr>
        <p:txBody>
          <a:bodyPr/>
          <a:lstStyle>
            <a:lvl1pPr>
              <a:defRPr>
                <a:solidFill>
                  <a:schemeClr val="tx1"/>
                </a:solidFill>
                <a:effectLst/>
              </a:defRPr>
            </a:lvl1p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29760" y="5260879"/>
            <a:ext cx="1494474" cy="429768"/>
          </a:xfrm>
        </p:spPr>
        <p:txBody>
          <a:bodyPr/>
          <a:lstStyle/>
          <a:p>
            <a:fld id="{4D3895DF-CE00-4443-B506-04551A131964}" type="datetime1">
              <a:rPr lang="en-US" smtClean="0"/>
              <a:t>11/7/2025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2593" y="6492875"/>
            <a:ext cx="429207" cy="365125"/>
          </a:xfrm>
        </p:spPr>
        <p:txBody>
          <a:bodyPr/>
          <a:lstStyle>
            <a:lvl1pPr>
              <a:defRPr>
                <a:solidFill>
                  <a:schemeClr val="tx1"/>
                </a:solidFill>
                <a:effectLst/>
              </a:defRPr>
            </a:lvl1pPr>
          </a:lstStyle>
          <a:p>
            <a:fld id="{CC057153-B650-4DEB-B370-79DDCFDCE934}" type="slidenum">
              <a:rPr lang="en-US" smtClean="0"/>
              <a:pPr/>
              <a:t>‹#›</a:t>
            </a:fld>
            <a:endParaRPr lang="en-US" dirty="0"/>
          </a:p>
        </p:txBody>
      </p:sp>
      <p:sp>
        <p:nvSpPr>
          <p:cNvPr id="14" name="Content Placeholder 7">
            <a:extLst>
              <a:ext uri="{FF2B5EF4-FFF2-40B4-BE49-F238E27FC236}">
                <a16:creationId xmlns:a16="http://schemas.microsoft.com/office/drawing/2014/main" id="{07C31AA0-00A0-8749-8CC5-95B234604803}"/>
              </a:ext>
            </a:extLst>
          </p:cNvPr>
          <p:cNvSpPr>
            <a:spLocks noGrp="1"/>
          </p:cNvSpPr>
          <p:nvPr>
            <p:ph sz="quarter" idx="14"/>
          </p:nvPr>
        </p:nvSpPr>
        <p:spPr>
          <a:xfrm>
            <a:off x="615824" y="2450529"/>
            <a:ext cx="3363513" cy="38148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0">
            <a:extLst>
              <a:ext uri="{FF2B5EF4-FFF2-40B4-BE49-F238E27FC236}">
                <a16:creationId xmlns:a16="http://schemas.microsoft.com/office/drawing/2014/main" id="{ABDC61D1-0D87-5A5A-4C73-5CAFD8889E02}"/>
              </a:ext>
            </a:extLst>
          </p:cNvPr>
          <p:cNvSpPr>
            <a:spLocks noGrp="1"/>
          </p:cNvSpPr>
          <p:nvPr>
            <p:ph type="pic" sz="quarter" idx="15" hasCustomPrompt="1"/>
          </p:nvPr>
        </p:nvSpPr>
        <p:spPr>
          <a:xfrm>
            <a:off x="4607856" y="0"/>
            <a:ext cx="7584144"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cxnSp>
        <p:nvCxnSpPr>
          <p:cNvPr id="9" name="Straight Connector 8">
            <a:extLst>
              <a:ext uri="{FF2B5EF4-FFF2-40B4-BE49-F238E27FC236}">
                <a16:creationId xmlns:a16="http://schemas.microsoft.com/office/drawing/2014/main" id="{56838F21-75ED-E44B-42EB-FC7FE5E930B5}"/>
              </a:ext>
            </a:extLst>
          </p:cNvPr>
          <p:cNvCxnSpPr>
            <a:cxnSpLocks/>
          </p:cNvCxnSpPr>
          <p:nvPr userDrawn="1"/>
        </p:nvCxnSpPr>
        <p:spPr>
          <a:xfrm>
            <a:off x="431800" y="164150"/>
            <a:ext cx="41628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CF9AEDF6-9814-FD08-73EB-63D58BF776EA}"/>
              </a:ext>
            </a:extLst>
          </p:cNvPr>
          <p:cNvCxnSpPr>
            <a:cxnSpLocks/>
          </p:cNvCxnSpPr>
          <p:nvPr userDrawn="1"/>
        </p:nvCxnSpPr>
        <p:spPr>
          <a:xfrm>
            <a:off x="460189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A8CA044-325A-12D3-37BC-BDCEBBC342CC}"/>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62123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9">
    <p:bg>
      <p:bgRef idx="1001">
        <a:schemeClr val="bg1"/>
      </p:bgRef>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EDD9488-FAAC-3468-EC84-62DCAA385014}"/>
              </a:ext>
            </a:extLst>
          </p:cNvPr>
          <p:cNvSpPr>
            <a:spLocks noGrp="1"/>
          </p:cNvSpPr>
          <p:nvPr>
            <p:ph type="title"/>
          </p:nvPr>
        </p:nvSpPr>
        <p:spPr>
          <a:xfrm>
            <a:off x="8888061" y="634999"/>
            <a:ext cx="2699254" cy="2214453"/>
          </a:xfrm>
        </p:spPr>
        <p:txBody>
          <a:bodyPr anchor="t"/>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rot="16200000">
            <a:off x="-2067301" y="2231454"/>
            <a:ext cx="4564376" cy="429768"/>
          </a:xfrm>
        </p:spPr>
        <p:txBody>
          <a:bodyPr/>
          <a:lstStyle/>
          <a:p>
            <a:r>
              <a:rPr lang="en-US" dirty="0"/>
              <a:t>SAMPLE FOOTER TEXT</a:t>
            </a:r>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rot="16200000">
            <a:off x="-532352" y="5260879"/>
            <a:ext cx="1494475" cy="429768"/>
          </a:xfrm>
        </p:spPr>
        <p:txBody>
          <a:bodyPr/>
          <a:lstStyle/>
          <a:p>
            <a:fld id="{E242787B-6DCB-1542-A351-2D27DB5C9EB5}" type="datetime1">
              <a:rPr lang="en-US" smtClean="0"/>
              <a:t>11/7/2025</a:t>
            </a:fld>
            <a:endParaRPr lang="en-US" dirty="0"/>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2" y="6492513"/>
            <a:ext cx="429207" cy="365125"/>
          </a:xfrm>
        </p:spPr>
        <p:txBody>
          <a:bodyPr/>
          <a:lstStyle/>
          <a:p>
            <a:fld id="{CC057153-B650-4DEB-B370-79DDCFDCE934}" type="slidenum">
              <a:rPr lang="en-US" smtClean="0"/>
              <a:t>‹#›</a:t>
            </a:fld>
            <a:endParaRPr lang="en-US" dirty="0"/>
          </a:p>
        </p:txBody>
      </p:sp>
      <p:sp>
        <p:nvSpPr>
          <p:cNvPr id="13" name="Picture Placeholder 9">
            <a:extLst>
              <a:ext uri="{FF2B5EF4-FFF2-40B4-BE49-F238E27FC236}">
                <a16:creationId xmlns:a16="http://schemas.microsoft.com/office/drawing/2014/main" id="{9785BB1B-C644-BA77-7DDD-02B6EA405BF6}"/>
              </a:ext>
            </a:extLst>
          </p:cNvPr>
          <p:cNvSpPr>
            <a:spLocks noGrp="1"/>
          </p:cNvSpPr>
          <p:nvPr>
            <p:ph type="pic" sz="quarter" idx="18" hasCustomPrompt="1"/>
          </p:nvPr>
        </p:nvSpPr>
        <p:spPr>
          <a:xfrm>
            <a:off x="604685" y="0"/>
            <a:ext cx="764495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14" name="Content Placeholder 7">
            <a:extLst>
              <a:ext uri="{FF2B5EF4-FFF2-40B4-BE49-F238E27FC236}">
                <a16:creationId xmlns:a16="http://schemas.microsoft.com/office/drawing/2014/main" id="{8E56834F-CC6F-AB0D-0C2D-D32A96F77227}"/>
              </a:ext>
            </a:extLst>
          </p:cNvPr>
          <p:cNvSpPr>
            <a:spLocks noGrp="1"/>
          </p:cNvSpPr>
          <p:nvPr>
            <p:ph sz="quarter" idx="14"/>
          </p:nvPr>
        </p:nvSpPr>
        <p:spPr>
          <a:xfrm>
            <a:off x="8889055" y="3011335"/>
            <a:ext cx="2693346" cy="3211666"/>
          </a:xfrm>
          <a:prstGeom prst="rect">
            <a:avLst/>
          </a:prstGeo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8F9841FB-35AF-1919-0953-5642770662AC}"/>
              </a:ext>
            </a:extLst>
          </p:cNvPr>
          <p:cNvCxnSpPr>
            <a:cxnSpLocks/>
          </p:cNvCxnSpPr>
          <p:nvPr userDrawn="1"/>
        </p:nvCxnSpPr>
        <p:spPr>
          <a:xfrm>
            <a:off x="8259492" y="164150"/>
            <a:ext cx="39325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358AE5DC-7AFC-CD99-8A67-46A580A7DEFE}"/>
              </a:ext>
            </a:extLst>
          </p:cNvPr>
          <p:cNvCxnSpPr>
            <a:cxnSpLocks/>
          </p:cNvCxnSpPr>
          <p:nvPr userDrawn="1"/>
        </p:nvCxnSpPr>
        <p:spPr>
          <a:xfrm>
            <a:off x="825949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1BA6662-88AA-A191-B6D5-4B6DF99C8B16}"/>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89461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Picture 10">
    <p:bg>
      <p:bgRef idx="1001">
        <a:schemeClr val="bg1"/>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0D1278-B5CC-BDBD-8FA3-679C676A536D}"/>
              </a:ext>
            </a:extLst>
          </p:cNvPr>
          <p:cNvSpPr>
            <a:spLocks noGrp="1"/>
          </p:cNvSpPr>
          <p:nvPr>
            <p:ph type="title"/>
          </p:nvPr>
        </p:nvSpPr>
        <p:spPr>
          <a:xfrm>
            <a:off x="615697" y="634999"/>
            <a:ext cx="2699254" cy="2214453"/>
          </a:xfrm>
        </p:spPr>
        <p:txBody>
          <a:bodyPr anchor="t"/>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2062638" y="2236683"/>
            <a:ext cx="4553921" cy="429768"/>
          </a:xfrm>
        </p:spPr>
        <p:txBody>
          <a:bodyPr/>
          <a:lstStyle>
            <a:lvl1pPr>
              <a:defRPr>
                <a:solidFill>
                  <a:schemeClr val="tx1"/>
                </a:solidFill>
                <a:effectLst/>
              </a:defRPr>
            </a:lvl1p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32354" y="5260880"/>
            <a:ext cx="1494476" cy="429768"/>
          </a:xfrm>
        </p:spPr>
        <p:txBody>
          <a:bodyPr/>
          <a:lstStyle/>
          <a:p>
            <a:fld id="{B71CD34A-E620-234C-80E5-E81441778490}" type="datetime1">
              <a:rPr lang="en-US" smtClean="0"/>
              <a:t>11/7/2025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0" y="6492875"/>
            <a:ext cx="429207" cy="365125"/>
          </a:xfrm>
        </p:spPr>
        <p:txBody>
          <a:bodyPr/>
          <a:lstStyle>
            <a:lvl1pPr>
              <a:defRPr>
                <a:solidFill>
                  <a:schemeClr val="tx1"/>
                </a:solidFill>
                <a:effectLst/>
              </a:defRPr>
            </a:lvl1pPr>
          </a:lstStyle>
          <a:p>
            <a:fld id="{CC057153-B650-4DEB-B370-79DDCFDCE934}" type="slidenum">
              <a:rPr lang="en-US" smtClean="0"/>
              <a:pPr/>
              <a:t>‹#›</a:t>
            </a:fld>
            <a:endParaRPr lang="en-US" dirty="0"/>
          </a:p>
        </p:txBody>
      </p:sp>
      <p:sp>
        <p:nvSpPr>
          <p:cNvPr id="13" name="Content Placeholder 7">
            <a:extLst>
              <a:ext uri="{FF2B5EF4-FFF2-40B4-BE49-F238E27FC236}">
                <a16:creationId xmlns:a16="http://schemas.microsoft.com/office/drawing/2014/main" id="{4C1D2059-BF06-D57F-DC08-4CF8A0E3616D}"/>
              </a:ext>
            </a:extLst>
          </p:cNvPr>
          <p:cNvSpPr>
            <a:spLocks noGrp="1"/>
          </p:cNvSpPr>
          <p:nvPr>
            <p:ph sz="quarter" idx="14"/>
          </p:nvPr>
        </p:nvSpPr>
        <p:spPr>
          <a:xfrm>
            <a:off x="616691" y="3011335"/>
            <a:ext cx="2693346" cy="3211666"/>
          </a:xfrm>
          <a:prstGeom prst="rect">
            <a:avLst/>
          </a:prstGeo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9">
            <a:extLst>
              <a:ext uri="{FF2B5EF4-FFF2-40B4-BE49-F238E27FC236}">
                <a16:creationId xmlns:a16="http://schemas.microsoft.com/office/drawing/2014/main" id="{FF55FC92-13DA-DA43-D4EE-90F1CFCD3002}"/>
              </a:ext>
            </a:extLst>
          </p:cNvPr>
          <p:cNvSpPr>
            <a:spLocks noGrp="1"/>
          </p:cNvSpPr>
          <p:nvPr>
            <p:ph type="pic" sz="quarter" idx="15" hasCustomPrompt="1"/>
          </p:nvPr>
        </p:nvSpPr>
        <p:spPr>
          <a:xfrm>
            <a:off x="3865677" y="0"/>
            <a:ext cx="832632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cxnSp>
        <p:nvCxnSpPr>
          <p:cNvPr id="3" name="Straight Connector 2">
            <a:extLst>
              <a:ext uri="{FF2B5EF4-FFF2-40B4-BE49-F238E27FC236}">
                <a16:creationId xmlns:a16="http://schemas.microsoft.com/office/drawing/2014/main" id="{9C4DF952-8FA0-48F5-F7EF-53D541404A33}"/>
              </a:ext>
            </a:extLst>
          </p:cNvPr>
          <p:cNvCxnSpPr>
            <a:cxnSpLocks/>
          </p:cNvCxnSpPr>
          <p:nvPr userDrawn="1"/>
        </p:nvCxnSpPr>
        <p:spPr>
          <a:xfrm>
            <a:off x="431800" y="164150"/>
            <a:ext cx="3420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96E75C3-3D50-62F4-97A1-08D85ABC2127}"/>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D9DCC5-4A76-A29C-BDAD-62E571E6267E}"/>
              </a:ext>
            </a:extLst>
          </p:cNvPr>
          <p:cNvCxnSpPr>
            <a:cxnSpLocks/>
          </p:cNvCxnSpPr>
          <p:nvPr userDrawn="1"/>
        </p:nvCxnSpPr>
        <p:spPr>
          <a:xfrm>
            <a:off x="386152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069105"/>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11">
    <p:bg>
      <p:bgRef idx="1001">
        <a:schemeClr val="bg1"/>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C775AC-06F6-654A-B451-BF23AC7E4EB9}"/>
              </a:ext>
            </a:extLst>
          </p:cNvPr>
          <p:cNvSpPr>
            <a:spLocks noGrp="1"/>
          </p:cNvSpPr>
          <p:nvPr>
            <p:ph type="title"/>
          </p:nvPr>
        </p:nvSpPr>
        <p:spPr>
          <a:xfrm>
            <a:off x="612646" y="5012268"/>
            <a:ext cx="4019522" cy="1127275"/>
          </a:xfrm>
        </p:spPr>
        <p:txBody>
          <a:bodyPr anchor="t">
            <a:no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2067302" y="2231455"/>
            <a:ext cx="4564377" cy="429768"/>
          </a:xfrm>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32351" y="5260879"/>
            <a:ext cx="1494474" cy="429768"/>
          </a:xfrm>
        </p:spPr>
        <p:txBody>
          <a:bodyPr/>
          <a:lstStyle>
            <a:lvl1pPr>
              <a:defRPr>
                <a:solidFill>
                  <a:schemeClr val="tx1"/>
                </a:solidFill>
                <a:effectLst/>
              </a:defRPr>
            </a:lvl1pPr>
          </a:lstStyle>
          <a:p>
            <a:fld id="{E18AFC1E-5CDA-EE42-95A5-C2F245BB2156}" type="datetime1">
              <a:rPr lang="en-US" smtClean="0"/>
              <a:t>11/7/2025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2" y="6492513"/>
            <a:ext cx="429207" cy="365125"/>
          </a:xfrm>
        </p:spPr>
        <p:txBody>
          <a:bodyPr/>
          <a:lstStyle/>
          <a:p>
            <a:fld id="{CC057153-B650-4DEB-B370-79DDCFDCE934}" type="slidenum">
              <a:rPr lang="en-US" smtClean="0"/>
              <a:t>‹#›</a:t>
            </a:fld>
            <a:endParaRPr lang="en-US" dirty="0"/>
          </a:p>
        </p:txBody>
      </p:sp>
      <p:sp>
        <p:nvSpPr>
          <p:cNvPr id="12" name="Picture Placeholder 10">
            <a:extLst>
              <a:ext uri="{FF2B5EF4-FFF2-40B4-BE49-F238E27FC236}">
                <a16:creationId xmlns:a16="http://schemas.microsoft.com/office/drawing/2014/main" id="{13020A22-5D19-D344-F727-D4D20AA1FB7F}"/>
              </a:ext>
            </a:extLst>
          </p:cNvPr>
          <p:cNvSpPr>
            <a:spLocks noGrp="1"/>
          </p:cNvSpPr>
          <p:nvPr>
            <p:ph type="pic" sz="quarter" idx="14" hasCustomPrompt="1"/>
          </p:nvPr>
        </p:nvSpPr>
        <p:spPr>
          <a:xfrm>
            <a:off x="598303" y="0"/>
            <a:ext cx="11593695" cy="4635132"/>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13" name="Content Placeholder 7">
            <a:extLst>
              <a:ext uri="{FF2B5EF4-FFF2-40B4-BE49-F238E27FC236}">
                <a16:creationId xmlns:a16="http://schemas.microsoft.com/office/drawing/2014/main" id="{FB7ED5EB-305D-576F-1A1C-06E6B2A0F31B}"/>
              </a:ext>
            </a:extLst>
          </p:cNvPr>
          <p:cNvSpPr>
            <a:spLocks noGrp="1"/>
          </p:cNvSpPr>
          <p:nvPr>
            <p:ph sz="quarter" idx="15"/>
          </p:nvPr>
        </p:nvSpPr>
        <p:spPr>
          <a:xfrm>
            <a:off x="5156009" y="5012267"/>
            <a:ext cx="6426391" cy="1241576"/>
          </a:xfrm>
          <a:prstGeom prst="rect">
            <a:avLst/>
          </a:prstGeo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a:extLst>
              <a:ext uri="{FF2B5EF4-FFF2-40B4-BE49-F238E27FC236}">
                <a16:creationId xmlns:a16="http://schemas.microsoft.com/office/drawing/2014/main" id="{36A42A28-5C2F-9093-B5D9-C2651F290DFF}"/>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243769"/>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Picture 12">
    <p:bg>
      <p:bgRef idx="1001">
        <a:schemeClr val="bg1"/>
      </p:bgRef>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1425E99-2E4D-268B-5E93-5F4B4D25A22A}"/>
              </a:ext>
            </a:extLst>
          </p:cNvPr>
          <p:cNvSpPr>
            <a:spLocks noGrp="1"/>
          </p:cNvSpPr>
          <p:nvPr>
            <p:ph type="title"/>
          </p:nvPr>
        </p:nvSpPr>
        <p:spPr>
          <a:xfrm>
            <a:off x="612646" y="3880757"/>
            <a:ext cx="3044954" cy="2245126"/>
          </a:xfrm>
        </p:spPr>
        <p:txBody>
          <a:bodyPr anchor="t">
            <a:norm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6E626BD0-BD46-934B-ADDF-CF3299725EE4}" type="datetime1">
              <a:rPr lang="en-US" smtClean="0"/>
              <a:t>11/7/2025</a:t>
            </a:fld>
            <a:endParaRPr lang="en-US" dirty="0"/>
          </a:p>
        </p:txBody>
      </p:sp>
      <p:sp>
        <p:nvSpPr>
          <p:cNvPr id="9" name="Picture Placeholder 10">
            <a:extLst>
              <a:ext uri="{FF2B5EF4-FFF2-40B4-BE49-F238E27FC236}">
                <a16:creationId xmlns:a16="http://schemas.microsoft.com/office/drawing/2014/main" id="{9FDEF7EB-1801-E3D3-0EB3-A17D6AD2341A}"/>
              </a:ext>
            </a:extLst>
          </p:cNvPr>
          <p:cNvSpPr>
            <a:spLocks noGrp="1"/>
          </p:cNvSpPr>
          <p:nvPr>
            <p:ph type="pic" sz="quarter" idx="14" hasCustomPrompt="1"/>
          </p:nvPr>
        </p:nvSpPr>
        <p:spPr>
          <a:xfrm>
            <a:off x="612645" y="0"/>
            <a:ext cx="11579353" cy="3443331"/>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10" name="Content Placeholder 7">
            <a:extLst>
              <a:ext uri="{FF2B5EF4-FFF2-40B4-BE49-F238E27FC236}">
                <a16:creationId xmlns:a16="http://schemas.microsoft.com/office/drawing/2014/main" id="{81C221A2-8407-5746-E87B-3CEAD025CD3F}"/>
              </a:ext>
            </a:extLst>
          </p:cNvPr>
          <p:cNvSpPr>
            <a:spLocks noGrp="1"/>
          </p:cNvSpPr>
          <p:nvPr>
            <p:ph sz="quarter" idx="15"/>
          </p:nvPr>
        </p:nvSpPr>
        <p:spPr>
          <a:xfrm>
            <a:off x="4122370" y="3880757"/>
            <a:ext cx="7460029" cy="2443843"/>
          </a:xfrm>
          <a:prstGeom prst="rect">
            <a:avLst/>
          </a:prstGeo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4" name="Straight Connector 3">
            <a:extLst>
              <a:ext uri="{FF2B5EF4-FFF2-40B4-BE49-F238E27FC236}">
                <a16:creationId xmlns:a16="http://schemas.microsoft.com/office/drawing/2014/main" id="{AE7E7B67-A585-C4C0-BD50-861ED489B135}"/>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576722"/>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Picture 13">
    <p:bg>
      <p:bgRef idx="1001">
        <a:schemeClr val="bg1"/>
      </p:bgRef>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737DE76-E217-D796-38E2-BE156016BD58}"/>
              </a:ext>
            </a:extLst>
          </p:cNvPr>
          <p:cNvSpPr>
            <a:spLocks noGrp="1"/>
          </p:cNvSpPr>
          <p:nvPr>
            <p:ph type="title"/>
          </p:nvPr>
        </p:nvSpPr>
        <p:spPr>
          <a:xfrm>
            <a:off x="598328" y="634999"/>
            <a:ext cx="3021868" cy="1773540"/>
          </a:xfrm>
        </p:spPr>
        <p:txBody>
          <a:bodyPr anchor="t">
            <a:no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31EC6455-E06F-4448-8EA7-FF67E5DC7A22}" type="datetime1">
              <a:rPr lang="en-US" smtClean="0"/>
              <a:t>11/7/2025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10" name="Content Placeholder 7">
            <a:extLst>
              <a:ext uri="{FF2B5EF4-FFF2-40B4-BE49-F238E27FC236}">
                <a16:creationId xmlns:a16="http://schemas.microsoft.com/office/drawing/2014/main" id="{38AE8B48-2473-88AA-21D0-3F9273AC0BDE}"/>
              </a:ext>
            </a:extLst>
          </p:cNvPr>
          <p:cNvSpPr>
            <a:spLocks noGrp="1"/>
          </p:cNvSpPr>
          <p:nvPr>
            <p:ph sz="quarter" idx="16"/>
          </p:nvPr>
        </p:nvSpPr>
        <p:spPr>
          <a:xfrm>
            <a:off x="4122370" y="634999"/>
            <a:ext cx="7460029" cy="2330455"/>
          </a:xfrm>
          <a:prstGeom prst="rect">
            <a:avLst/>
          </a:prstGeo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a:extLst>
              <a:ext uri="{FF2B5EF4-FFF2-40B4-BE49-F238E27FC236}">
                <a16:creationId xmlns:a16="http://schemas.microsoft.com/office/drawing/2014/main" id="{9CF2FA52-EFAF-6671-1458-CF597D619DA6}"/>
              </a:ext>
            </a:extLst>
          </p:cNvPr>
          <p:cNvSpPr>
            <a:spLocks noGrp="1"/>
          </p:cNvSpPr>
          <p:nvPr>
            <p:ph type="pic" sz="quarter" idx="15" hasCustomPrompt="1"/>
          </p:nvPr>
        </p:nvSpPr>
        <p:spPr>
          <a:xfrm>
            <a:off x="597745" y="3636524"/>
            <a:ext cx="11594254" cy="3221477"/>
          </a:xfrm>
          <a:custGeom>
            <a:avLst/>
            <a:gdLst>
              <a:gd name="connsiteX0" fmla="*/ 0 w 12192000"/>
              <a:gd name="connsiteY0" fmla="*/ 0 h 3221477"/>
              <a:gd name="connsiteX1" fmla="*/ 12192000 w 12192000"/>
              <a:gd name="connsiteY1" fmla="*/ 0 h 3221477"/>
              <a:gd name="connsiteX2" fmla="*/ 12192000 w 12192000"/>
              <a:gd name="connsiteY2" fmla="*/ 3221477 h 3221477"/>
              <a:gd name="connsiteX3" fmla="*/ 0 w 12192000"/>
              <a:gd name="connsiteY3" fmla="*/ 3221477 h 3221477"/>
            </a:gdLst>
            <a:ahLst/>
            <a:cxnLst>
              <a:cxn ang="0">
                <a:pos x="connsiteX0" y="connsiteY0"/>
              </a:cxn>
              <a:cxn ang="0">
                <a:pos x="connsiteX1" y="connsiteY1"/>
              </a:cxn>
              <a:cxn ang="0">
                <a:pos x="connsiteX2" y="connsiteY2"/>
              </a:cxn>
              <a:cxn ang="0">
                <a:pos x="connsiteX3" y="connsiteY3"/>
              </a:cxn>
            </a:cxnLst>
            <a:rect l="l" t="t" r="r" b="b"/>
            <a:pathLst>
              <a:path w="12192000" h="3221477">
                <a:moveTo>
                  <a:pt x="0" y="0"/>
                </a:moveTo>
                <a:lnTo>
                  <a:pt x="12192000" y="0"/>
                </a:lnTo>
                <a:lnTo>
                  <a:pt x="12192000" y="3221477"/>
                </a:lnTo>
                <a:lnTo>
                  <a:pt x="0" y="3221477"/>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cxnSp>
        <p:nvCxnSpPr>
          <p:cNvPr id="4" name="Straight Connector 3">
            <a:extLst>
              <a:ext uri="{FF2B5EF4-FFF2-40B4-BE49-F238E27FC236}">
                <a16:creationId xmlns:a16="http://schemas.microsoft.com/office/drawing/2014/main" id="{B4F2A9F8-8F3B-3616-48B8-F8DA72A71344}"/>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97018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543799" y="634990"/>
            <a:ext cx="4244009" cy="4227952"/>
          </a:xfrm>
        </p:spPr>
        <p:txBody>
          <a:bodyPr vert="horz" lIns="91440" tIns="45720" rIns="91440" bIns="45720" rtlCol="0" anchor="t">
            <a:normAutofit/>
          </a:bodyPr>
          <a:lstStyle>
            <a:lvl1pPr>
              <a:defRPr lang="en-US" sz="36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543799" y="5189329"/>
            <a:ext cx="3741886" cy="1033669"/>
          </a:xfrm>
          <a:prstGeom prst="rect">
            <a:avLst/>
          </a:prstGeom>
        </p:spPr>
        <p:txBody>
          <a:bodyPr vert="horz" lIns="91440" tIns="45720" rIns="91440" bIns="45720" rtlCol="0" anchor="b">
            <a:normAutofit/>
          </a:bodyPr>
          <a:lstStyle>
            <a:lvl1pPr marL="0" indent="0">
              <a:buNone/>
              <a:defRPr lang="en-US" sz="1400" dirty="0"/>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rot="16200000">
            <a:off x="-2067585" y="2231733"/>
            <a:ext cx="4564375" cy="429205"/>
          </a:xfrm>
        </p:spPr>
        <p:txBody>
          <a:body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rot="16200000">
            <a:off x="-532638" y="5261161"/>
            <a:ext cx="1494477" cy="429202"/>
          </a:xfrm>
        </p:spPr>
        <p:txBody>
          <a:bodyPr/>
          <a:lstStyle>
            <a:lvl1pPr>
              <a:defRPr>
                <a:solidFill>
                  <a:schemeClr val="tx1"/>
                </a:solidFill>
                <a:effectLst/>
              </a:defRPr>
            </a:lvl1pPr>
          </a:lstStyle>
          <a:p>
            <a:fld id="{6B7F706A-D109-3944-B52B-877BA50BC7DE}" type="datetime1">
              <a:rPr lang="en-US" smtClean="0"/>
              <a:t>11/7/2025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15" name="Picture Placeholder 13">
            <a:extLst>
              <a:ext uri="{FF2B5EF4-FFF2-40B4-BE49-F238E27FC236}">
                <a16:creationId xmlns:a16="http://schemas.microsoft.com/office/drawing/2014/main" id="{453992B1-FB53-5896-E556-2208A45F982B}"/>
              </a:ext>
            </a:extLst>
          </p:cNvPr>
          <p:cNvSpPr>
            <a:spLocks noGrp="1"/>
          </p:cNvSpPr>
          <p:nvPr>
            <p:ph type="pic" sz="quarter" idx="14" hasCustomPrompt="1"/>
          </p:nvPr>
        </p:nvSpPr>
        <p:spPr>
          <a:xfrm>
            <a:off x="597728" y="0"/>
            <a:ext cx="6488922" cy="6858000"/>
          </a:xfrm>
          <a:custGeom>
            <a:avLst/>
            <a:gdLst>
              <a:gd name="connsiteX0" fmla="*/ 0 w 7195675"/>
              <a:gd name="connsiteY0" fmla="*/ 0 h 6858000"/>
              <a:gd name="connsiteX1" fmla="*/ 7195675 w 7195675"/>
              <a:gd name="connsiteY1" fmla="*/ 0 h 6858000"/>
              <a:gd name="connsiteX2" fmla="*/ 7195675 w 7195675"/>
              <a:gd name="connsiteY2" fmla="*/ 6858000 h 6858000"/>
              <a:gd name="connsiteX3" fmla="*/ 0 w 71956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95675" h="6858000">
                <a:moveTo>
                  <a:pt x="0" y="0"/>
                </a:moveTo>
                <a:lnTo>
                  <a:pt x="7195675" y="0"/>
                </a:lnTo>
                <a:lnTo>
                  <a:pt x="7195675"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b="1" dirty="0">
                <a:effectLst/>
              </a:rPr>
              <a:t> </a:t>
            </a:r>
            <a:endParaRPr lang="en-US" dirty="0"/>
          </a:p>
        </p:txBody>
      </p:sp>
      <p:cxnSp>
        <p:nvCxnSpPr>
          <p:cNvPr id="8" name="Straight Connector 7">
            <a:extLst>
              <a:ext uri="{FF2B5EF4-FFF2-40B4-BE49-F238E27FC236}">
                <a16:creationId xmlns:a16="http://schemas.microsoft.com/office/drawing/2014/main" id="{39A94CD3-3183-0F04-2405-7D52239F28A0}"/>
              </a:ext>
            </a:extLst>
          </p:cNvPr>
          <p:cNvCxnSpPr>
            <a:cxnSpLocks/>
          </p:cNvCxnSpPr>
          <p:nvPr userDrawn="1"/>
        </p:nvCxnSpPr>
        <p:spPr>
          <a:xfrm>
            <a:off x="7254575" y="164150"/>
            <a:ext cx="4937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2D7818A-B409-D3C7-1DEC-7919EC439E8E}"/>
              </a:ext>
            </a:extLst>
          </p:cNvPr>
          <p:cNvCxnSpPr>
            <a:cxnSpLocks/>
          </p:cNvCxnSpPr>
          <p:nvPr userDrawn="1"/>
        </p:nvCxnSpPr>
        <p:spPr>
          <a:xfrm>
            <a:off x="725457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2C8901F-66EF-1A3E-9AE7-B0A426C81DF4}"/>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30643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icture 14">
    <p:bg>
      <p:bgRef idx="1001">
        <a:schemeClr val="bg1"/>
      </p:bgRef>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056BFCD-3259-DDE7-5625-EE56190B8F62}"/>
              </a:ext>
            </a:extLst>
          </p:cNvPr>
          <p:cNvCxnSpPr>
            <a:cxnSpLocks/>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43FCD0E4-9CD1-93F8-08DF-3BFC834A3E76}"/>
              </a:ext>
            </a:extLst>
          </p:cNvPr>
          <p:cNvSpPr>
            <a:spLocks noGrp="1"/>
          </p:cNvSpPr>
          <p:nvPr>
            <p:ph type="title"/>
          </p:nvPr>
        </p:nvSpPr>
        <p:spPr>
          <a:xfrm>
            <a:off x="612647" y="638736"/>
            <a:ext cx="10969753" cy="932688"/>
          </a:xfrm>
        </p:spPr>
        <p:txBody>
          <a:bodyPr anchor="t"/>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2073146" y="2231455"/>
            <a:ext cx="4564377" cy="429768"/>
          </a:xfrm>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38191" y="5260876"/>
            <a:ext cx="1494468" cy="429768"/>
          </a:xfrm>
        </p:spPr>
        <p:txBody>
          <a:bodyPr/>
          <a:lstStyle/>
          <a:p>
            <a:fld id="{24773200-F230-534A-AA8E-3237E1017D06}" type="datetime1">
              <a:rPr lang="en-US" smtClean="0"/>
              <a:t>11/7/2025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5842" y="6492874"/>
            <a:ext cx="429207" cy="365125"/>
          </a:xfrm>
        </p:spPr>
        <p:txBody>
          <a:bodyPr/>
          <a:lstStyle/>
          <a:p>
            <a:fld id="{CC057153-B650-4DEB-B370-79DDCFDCE934}" type="slidenum">
              <a:rPr lang="en-US" smtClean="0"/>
              <a:t>‹#›</a:t>
            </a:fld>
            <a:endParaRPr lang="en-US" dirty="0"/>
          </a:p>
        </p:txBody>
      </p:sp>
      <p:cxnSp>
        <p:nvCxnSpPr>
          <p:cNvPr id="9" name="Straight Connector 8">
            <a:extLst>
              <a:ext uri="{FF2B5EF4-FFF2-40B4-BE49-F238E27FC236}">
                <a16:creationId xmlns:a16="http://schemas.microsoft.com/office/drawing/2014/main" id="{2C378E9B-0BD2-F103-F591-68E71F4480ED}"/>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7">
            <a:extLst>
              <a:ext uri="{FF2B5EF4-FFF2-40B4-BE49-F238E27FC236}">
                <a16:creationId xmlns:a16="http://schemas.microsoft.com/office/drawing/2014/main" id="{A94BBE19-E3B2-673A-37AB-2329CE36DA87}"/>
              </a:ext>
            </a:extLst>
          </p:cNvPr>
          <p:cNvSpPr>
            <a:spLocks noGrp="1"/>
          </p:cNvSpPr>
          <p:nvPr>
            <p:ph sz="quarter" idx="14"/>
          </p:nvPr>
        </p:nvSpPr>
        <p:spPr>
          <a:xfrm>
            <a:off x="612648" y="1713653"/>
            <a:ext cx="4485564" cy="46923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a:extLst>
              <a:ext uri="{FF2B5EF4-FFF2-40B4-BE49-F238E27FC236}">
                <a16:creationId xmlns:a16="http://schemas.microsoft.com/office/drawing/2014/main" id="{19D386B7-EEFC-D00F-7761-B261459996D2}"/>
              </a:ext>
            </a:extLst>
          </p:cNvPr>
          <p:cNvSpPr>
            <a:spLocks noGrp="1"/>
          </p:cNvSpPr>
          <p:nvPr>
            <p:ph type="pic" sz="quarter" idx="13" hasCustomPrompt="1"/>
          </p:nvPr>
        </p:nvSpPr>
        <p:spPr>
          <a:xfrm>
            <a:off x="5658927" y="1713653"/>
            <a:ext cx="6533071" cy="5144347"/>
          </a:xfrm>
          <a:custGeom>
            <a:avLst/>
            <a:gdLst>
              <a:gd name="connsiteX0" fmla="*/ 0 w 6460672"/>
              <a:gd name="connsiteY0" fmla="*/ 0 h 5029200"/>
              <a:gd name="connsiteX1" fmla="*/ 6460672 w 6460672"/>
              <a:gd name="connsiteY1" fmla="*/ 0 h 5029200"/>
              <a:gd name="connsiteX2" fmla="*/ 6460672 w 6460672"/>
              <a:gd name="connsiteY2" fmla="*/ 5029200 h 5029200"/>
              <a:gd name="connsiteX3" fmla="*/ 0 w 6460672"/>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460672" h="5029200">
                <a:moveTo>
                  <a:pt x="0" y="0"/>
                </a:moveTo>
                <a:lnTo>
                  <a:pt x="6460672" y="0"/>
                </a:lnTo>
                <a:lnTo>
                  <a:pt x="6460672" y="5029200"/>
                </a:lnTo>
                <a:lnTo>
                  <a:pt x="0" y="5029200"/>
                </a:lnTo>
                <a:close/>
              </a:path>
            </a:pathLst>
          </a:custGeom>
          <a:blipFill dpi="0" rotWithShape="1">
            <a:blip r:embed="rId2">
              <a:alphaModFix amt="60000"/>
            </a:blip>
            <a:srcRect/>
            <a:stretch>
              <a:fillRect/>
            </a:stretch>
          </a:blipFill>
        </p:spPr>
        <p:txBody>
          <a:bodyPr vert="horz" wrap="square" lIns="91440" tIns="45720" rIns="91440" bIns="45720" rtlCol="0">
            <a:noAutofit/>
          </a:bodyPr>
          <a:lstStyle>
            <a:lvl1pPr>
              <a:defRPr lang="en-US" dirty="0"/>
            </a:lvl1pPr>
          </a:lstStyle>
          <a:p>
            <a:pPr marL="0" lvl="0" indent="0">
              <a:buNone/>
            </a:pPr>
            <a:r>
              <a:rPr lang="en-US" dirty="0"/>
              <a:t> </a:t>
            </a:r>
          </a:p>
        </p:txBody>
      </p:sp>
    </p:spTree>
    <p:extLst>
      <p:ext uri="{BB962C8B-B14F-4D97-AF65-F5344CB8AC3E}">
        <p14:creationId xmlns:p14="http://schemas.microsoft.com/office/powerpoint/2010/main" val="1822874013"/>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Picture 15">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4F82DAF-8C88-BCF8-3DCD-BA0110CC6BB2}"/>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9AA955E6-9DAE-AA3C-BB38-0AC671A4095A}"/>
              </a:ext>
            </a:extLst>
          </p:cNvPr>
          <p:cNvSpPr>
            <a:spLocks noGrp="1"/>
          </p:cNvSpPr>
          <p:nvPr>
            <p:ph type="title"/>
          </p:nvPr>
        </p:nvSpPr>
        <p:spPr>
          <a:xfrm>
            <a:off x="612647" y="634999"/>
            <a:ext cx="10969753" cy="932688"/>
          </a:xfrm>
        </p:spPr>
        <p:txBody>
          <a:bodyPr anchor="t"/>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96C85C2-F25E-3944-B64A-31ACAD72BA40}" type="datetime1">
              <a:rPr lang="en-US" smtClean="0"/>
              <a:t>11/7/2025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271A0C8E-B9F0-C8A0-7A87-A97B78C1C482}"/>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Content Placeholder 7">
            <a:extLst>
              <a:ext uri="{FF2B5EF4-FFF2-40B4-BE49-F238E27FC236}">
                <a16:creationId xmlns:a16="http://schemas.microsoft.com/office/drawing/2014/main" id="{4025B090-9FA9-0FC5-EA6A-9BA0F54A4064}"/>
              </a:ext>
            </a:extLst>
          </p:cNvPr>
          <p:cNvSpPr>
            <a:spLocks noGrp="1"/>
          </p:cNvSpPr>
          <p:nvPr>
            <p:ph sz="quarter" idx="14"/>
          </p:nvPr>
        </p:nvSpPr>
        <p:spPr>
          <a:xfrm>
            <a:off x="612647" y="1912398"/>
            <a:ext cx="4637269" cy="422505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5">
            <a:extLst>
              <a:ext uri="{FF2B5EF4-FFF2-40B4-BE49-F238E27FC236}">
                <a16:creationId xmlns:a16="http://schemas.microsoft.com/office/drawing/2014/main" id="{7DCDC1A0-A2FE-AF32-199F-D7E415F47574}"/>
              </a:ext>
            </a:extLst>
          </p:cNvPr>
          <p:cNvSpPr>
            <a:spLocks noGrp="1"/>
          </p:cNvSpPr>
          <p:nvPr>
            <p:ph type="pic" sz="quarter" idx="13" hasCustomPrompt="1"/>
          </p:nvPr>
        </p:nvSpPr>
        <p:spPr>
          <a:xfrm>
            <a:off x="5737861" y="1929756"/>
            <a:ext cx="5741992" cy="4207696"/>
          </a:xfrm>
          <a:custGeom>
            <a:avLst/>
            <a:gdLst>
              <a:gd name="connsiteX0" fmla="*/ 0 w 5560101"/>
              <a:gd name="connsiteY0" fmla="*/ 0 h 4074407"/>
              <a:gd name="connsiteX1" fmla="*/ 5560101 w 5560101"/>
              <a:gd name="connsiteY1" fmla="*/ 0 h 4074407"/>
              <a:gd name="connsiteX2" fmla="*/ 5560101 w 5560101"/>
              <a:gd name="connsiteY2" fmla="*/ 4074407 h 4074407"/>
              <a:gd name="connsiteX3" fmla="*/ 0 w 5560101"/>
              <a:gd name="connsiteY3" fmla="*/ 4074407 h 4074407"/>
            </a:gdLst>
            <a:ahLst/>
            <a:cxnLst>
              <a:cxn ang="0">
                <a:pos x="connsiteX0" y="connsiteY0"/>
              </a:cxn>
              <a:cxn ang="0">
                <a:pos x="connsiteX1" y="connsiteY1"/>
              </a:cxn>
              <a:cxn ang="0">
                <a:pos x="connsiteX2" y="connsiteY2"/>
              </a:cxn>
              <a:cxn ang="0">
                <a:pos x="connsiteX3" y="connsiteY3"/>
              </a:cxn>
            </a:cxnLst>
            <a:rect l="l" t="t" r="r" b="b"/>
            <a:pathLst>
              <a:path w="5560101" h="4074407">
                <a:moveTo>
                  <a:pt x="0" y="0"/>
                </a:moveTo>
                <a:lnTo>
                  <a:pt x="5560101" y="0"/>
                </a:lnTo>
                <a:lnTo>
                  <a:pt x="5560101" y="4074407"/>
                </a:lnTo>
                <a:lnTo>
                  <a:pt x="0" y="4074407"/>
                </a:lnTo>
                <a:close/>
              </a:path>
            </a:pathLst>
          </a:custGeom>
          <a:blipFill dpi="0" rotWithShape="1">
            <a:blip r:embed="rId2">
              <a:alphaModFix amt="60000"/>
            </a:blip>
            <a:srcRect/>
            <a:stretch>
              <a:fillRect/>
            </a:stretch>
          </a:blipFill>
        </p:spPr>
        <p:txBody>
          <a:bodyPr vert="horz" wrap="square" lIns="91440" tIns="45720" rIns="91440" bIns="45720" rtlCol="0">
            <a:noAutofit/>
          </a:bodyPr>
          <a:lstStyle>
            <a:lvl1pPr>
              <a:defRPr lang="en-US" dirty="0"/>
            </a:lvl1pPr>
          </a:lstStyle>
          <a:p>
            <a:pPr marL="0" lvl="0" indent="0">
              <a:buNone/>
            </a:pPr>
            <a:r>
              <a:rPr lang="en-US" dirty="0"/>
              <a:t> </a:t>
            </a:r>
          </a:p>
        </p:txBody>
      </p:sp>
    </p:spTree>
    <p:extLst>
      <p:ext uri="{BB962C8B-B14F-4D97-AF65-F5344CB8AC3E}">
        <p14:creationId xmlns:p14="http://schemas.microsoft.com/office/powerpoint/2010/main" val="2599807933"/>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Picture 16">
    <p:bg>
      <p:bgRef idx="1001">
        <a:schemeClr val="bg1"/>
      </p:bgRef>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29A9DDD-8FD5-2897-8DC9-1CEC88541C50}"/>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D3FF54FB-A206-6CBA-CEBE-32EE19C37BC1}"/>
              </a:ext>
            </a:extLst>
          </p:cNvPr>
          <p:cNvSpPr>
            <a:spLocks noGrp="1"/>
          </p:cNvSpPr>
          <p:nvPr>
            <p:ph type="title"/>
          </p:nvPr>
        </p:nvSpPr>
        <p:spPr>
          <a:xfrm>
            <a:off x="612647" y="634999"/>
            <a:ext cx="10969753" cy="932688"/>
          </a:xfrm>
        </p:spPr>
        <p:txBody>
          <a:bodyPr anchor="t"/>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F3A96B8-82E0-6B4D-B0A8-9A4BCDF0FD2C}" type="datetime1">
              <a:rPr lang="en-US" smtClean="0"/>
              <a:t>11/7/2025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9" name="Straight Connector 8">
            <a:extLst>
              <a:ext uri="{FF2B5EF4-FFF2-40B4-BE49-F238E27FC236}">
                <a16:creationId xmlns:a16="http://schemas.microsoft.com/office/drawing/2014/main" id="{02BC9BBD-1994-9D19-11C8-FD27039C6338}"/>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icture Placeholder 11">
            <a:extLst>
              <a:ext uri="{FF2B5EF4-FFF2-40B4-BE49-F238E27FC236}">
                <a16:creationId xmlns:a16="http://schemas.microsoft.com/office/drawing/2014/main" id="{FF925AEE-0C06-4F24-B6E3-73484A4008DC}"/>
              </a:ext>
            </a:extLst>
          </p:cNvPr>
          <p:cNvSpPr>
            <a:spLocks noGrp="1"/>
          </p:cNvSpPr>
          <p:nvPr>
            <p:ph type="pic" sz="quarter" idx="13" hasCustomPrompt="1"/>
          </p:nvPr>
        </p:nvSpPr>
        <p:spPr>
          <a:xfrm>
            <a:off x="609601" y="1713653"/>
            <a:ext cx="5860862" cy="5144347"/>
          </a:xfrm>
          <a:custGeom>
            <a:avLst/>
            <a:gdLst>
              <a:gd name="connsiteX0" fmla="*/ 0 w 6460672"/>
              <a:gd name="connsiteY0" fmla="*/ 0 h 5029200"/>
              <a:gd name="connsiteX1" fmla="*/ 6460672 w 6460672"/>
              <a:gd name="connsiteY1" fmla="*/ 0 h 5029200"/>
              <a:gd name="connsiteX2" fmla="*/ 6460672 w 6460672"/>
              <a:gd name="connsiteY2" fmla="*/ 5029200 h 5029200"/>
              <a:gd name="connsiteX3" fmla="*/ 0 w 6460672"/>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460672" h="5029200">
                <a:moveTo>
                  <a:pt x="0" y="0"/>
                </a:moveTo>
                <a:lnTo>
                  <a:pt x="6460672" y="0"/>
                </a:lnTo>
                <a:lnTo>
                  <a:pt x="6460672" y="5029200"/>
                </a:lnTo>
                <a:lnTo>
                  <a:pt x="0" y="5029200"/>
                </a:lnTo>
                <a:close/>
              </a:path>
            </a:pathLst>
          </a:custGeom>
          <a:blipFill dpi="0" rotWithShape="1">
            <a:blip r:embed="rId2">
              <a:alphaModFix amt="60000"/>
            </a:blip>
            <a:srcRect/>
            <a:stretch>
              <a:fillRect/>
            </a:stretch>
          </a:blipFill>
        </p:spPr>
        <p:txBody>
          <a:bodyPr vert="horz" wrap="square" lIns="91440" tIns="45720" rIns="91440" bIns="45720" rtlCol="0">
            <a:noAutofit/>
          </a:bodyPr>
          <a:lstStyle>
            <a:lvl1pPr>
              <a:defRPr lang="en-US" dirty="0"/>
            </a:lvl1pPr>
          </a:lstStyle>
          <a:p>
            <a:pPr marL="0" lvl="0" indent="0">
              <a:buNone/>
            </a:pPr>
            <a:r>
              <a:rPr lang="en-US" dirty="0"/>
              <a:t> </a:t>
            </a:r>
          </a:p>
        </p:txBody>
      </p:sp>
      <p:sp>
        <p:nvSpPr>
          <p:cNvPr id="12" name="Content Placeholder 7">
            <a:extLst>
              <a:ext uri="{FF2B5EF4-FFF2-40B4-BE49-F238E27FC236}">
                <a16:creationId xmlns:a16="http://schemas.microsoft.com/office/drawing/2014/main" id="{422BCA1B-3481-37CE-708A-4CA6ACFAF7DA}"/>
              </a:ext>
            </a:extLst>
          </p:cNvPr>
          <p:cNvSpPr>
            <a:spLocks noGrp="1"/>
          </p:cNvSpPr>
          <p:nvPr>
            <p:ph sz="quarter" idx="14"/>
          </p:nvPr>
        </p:nvSpPr>
        <p:spPr>
          <a:xfrm>
            <a:off x="7103255" y="1704847"/>
            <a:ext cx="4479145" cy="46923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89758597"/>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Picture 17">
    <p:bg>
      <p:bgRef idx="1001">
        <a:schemeClr val="bg1"/>
      </p:bgRef>
    </p:bg>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58A9F406-2B0C-9EC1-691A-81EC3B412DA5}"/>
              </a:ext>
            </a:extLst>
          </p:cNvPr>
          <p:cNvSpPr>
            <a:spLocks noGrp="1"/>
          </p:cNvSpPr>
          <p:nvPr>
            <p:ph type="pic" sz="quarter" idx="13" hasCustomPrompt="1"/>
          </p:nvPr>
        </p:nvSpPr>
        <p:spPr>
          <a:xfrm>
            <a:off x="609600" y="2173849"/>
            <a:ext cx="4675632" cy="4049141"/>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cxnSp>
        <p:nvCxnSpPr>
          <p:cNvPr id="4" name="Straight Connector 3">
            <a:extLst>
              <a:ext uri="{FF2B5EF4-FFF2-40B4-BE49-F238E27FC236}">
                <a16:creationId xmlns:a16="http://schemas.microsoft.com/office/drawing/2014/main" id="{DE681CC6-0816-FBB5-F117-CE232D15B0DE}"/>
              </a:ext>
            </a:extLst>
          </p:cNvPr>
          <p:cNvCxnSpPr>
            <a:cxnSpLocks/>
          </p:cNvCxnSpPr>
          <p:nvPr userDrawn="1"/>
        </p:nvCxnSpPr>
        <p:spPr>
          <a:xfrm>
            <a:off x="5454396" y="164150"/>
            <a:ext cx="67376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3DE88D5F-773F-4748-992A-5C3C29E76AD7}" type="datetime1">
              <a:rPr lang="en-US" smtClean="0"/>
              <a:t>11/7/2025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664B8C12-E10A-C714-D6A0-BA32E2C72710}"/>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58B50728-3383-EC9A-417E-37D92F1A79C5}"/>
              </a:ext>
            </a:extLst>
          </p:cNvPr>
          <p:cNvSpPr>
            <a:spLocks noGrp="1"/>
          </p:cNvSpPr>
          <p:nvPr>
            <p:ph type="title"/>
          </p:nvPr>
        </p:nvSpPr>
        <p:spPr>
          <a:xfrm>
            <a:off x="612647" y="634999"/>
            <a:ext cx="4672584" cy="1269482"/>
          </a:xfrm>
        </p:spPr>
        <p:txBody>
          <a:bodyPr anchor="t">
            <a:noAutofit/>
          </a:bodyPr>
          <a:lstStyle>
            <a:lvl1pPr>
              <a:defRPr sz="3600"/>
            </a:lvl1pPr>
          </a:lstStyle>
          <a:p>
            <a:r>
              <a:rPr lang="en-US"/>
              <a:t>Click to edit Master title style</a:t>
            </a:r>
            <a:endParaRPr lang="en-US" dirty="0"/>
          </a:p>
        </p:txBody>
      </p:sp>
      <p:sp>
        <p:nvSpPr>
          <p:cNvPr id="12" name="Content Placeholder 7">
            <a:extLst>
              <a:ext uri="{FF2B5EF4-FFF2-40B4-BE49-F238E27FC236}">
                <a16:creationId xmlns:a16="http://schemas.microsoft.com/office/drawing/2014/main" id="{A934C409-3B5B-B521-A990-18EF2CF0BCFC}"/>
              </a:ext>
            </a:extLst>
          </p:cNvPr>
          <p:cNvSpPr>
            <a:spLocks noGrp="1"/>
          </p:cNvSpPr>
          <p:nvPr>
            <p:ph sz="quarter" idx="14"/>
          </p:nvPr>
        </p:nvSpPr>
        <p:spPr>
          <a:xfrm>
            <a:off x="5905562" y="634999"/>
            <a:ext cx="5676838" cy="55879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 name="Straight Connector 1">
            <a:extLst>
              <a:ext uri="{FF2B5EF4-FFF2-40B4-BE49-F238E27FC236}">
                <a16:creationId xmlns:a16="http://schemas.microsoft.com/office/drawing/2014/main" id="{CFBAC7DD-4013-C579-09D4-3564365AACA7}"/>
              </a:ext>
            </a:extLst>
          </p:cNvPr>
          <p:cNvCxnSpPr>
            <a:cxnSpLocks/>
          </p:cNvCxnSpPr>
          <p:nvPr userDrawn="1"/>
        </p:nvCxnSpPr>
        <p:spPr>
          <a:xfrm>
            <a:off x="5454396"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0435382"/>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Picture 18">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E681CC6-0816-FBB5-F117-CE232D15B0DE}"/>
              </a:ext>
            </a:extLst>
          </p:cNvPr>
          <p:cNvCxnSpPr>
            <a:cxnSpLocks/>
          </p:cNvCxnSpPr>
          <p:nvPr userDrawn="1"/>
        </p:nvCxnSpPr>
        <p:spPr>
          <a:xfrm>
            <a:off x="4501602" y="164150"/>
            <a:ext cx="76903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A3D1319-A3E8-35B5-18BF-A7DAE36BE7FC}"/>
              </a:ext>
            </a:extLst>
          </p:cNvPr>
          <p:cNvSpPr>
            <a:spLocks noGrp="1"/>
          </p:cNvSpPr>
          <p:nvPr>
            <p:ph type="title"/>
          </p:nvPr>
        </p:nvSpPr>
        <p:spPr>
          <a:xfrm>
            <a:off x="612647" y="634999"/>
            <a:ext cx="3696859" cy="1316347"/>
          </a:xfrm>
        </p:spPr>
        <p:txBody>
          <a:bodyPr anchor="t">
            <a:no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D982C3F-36DC-0440-A19E-AA83413F223D}" type="datetime1">
              <a:rPr lang="en-US" smtClean="0"/>
              <a:t>11/7/2025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664B8C12-E10A-C714-D6A0-BA32E2C72710}"/>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Picture Placeholder 10">
            <a:extLst>
              <a:ext uri="{FF2B5EF4-FFF2-40B4-BE49-F238E27FC236}">
                <a16:creationId xmlns:a16="http://schemas.microsoft.com/office/drawing/2014/main" id="{402FC37C-195C-E78C-A1E2-030CF77CBA2A}"/>
              </a:ext>
            </a:extLst>
          </p:cNvPr>
          <p:cNvSpPr>
            <a:spLocks noGrp="1"/>
          </p:cNvSpPr>
          <p:nvPr>
            <p:ph type="pic" sz="quarter" idx="13" hasCustomPrompt="1"/>
          </p:nvPr>
        </p:nvSpPr>
        <p:spPr>
          <a:xfrm>
            <a:off x="612646" y="2295145"/>
            <a:ext cx="3696856" cy="3927488"/>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11" name="Content Placeholder 7">
            <a:extLst>
              <a:ext uri="{FF2B5EF4-FFF2-40B4-BE49-F238E27FC236}">
                <a16:creationId xmlns:a16="http://schemas.microsoft.com/office/drawing/2014/main" id="{2959E347-BAB4-7F1F-65EB-C586FE97DE1E}"/>
              </a:ext>
            </a:extLst>
          </p:cNvPr>
          <p:cNvSpPr>
            <a:spLocks noGrp="1"/>
          </p:cNvSpPr>
          <p:nvPr>
            <p:ph sz="quarter" idx="14"/>
          </p:nvPr>
        </p:nvSpPr>
        <p:spPr>
          <a:xfrm>
            <a:off x="4933150" y="647724"/>
            <a:ext cx="6644488" cy="55625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0C63D850-B761-4DEA-5C9B-DE6AC0E856D9}"/>
              </a:ext>
            </a:extLst>
          </p:cNvPr>
          <p:cNvCxnSpPr>
            <a:cxnSpLocks/>
          </p:cNvCxnSpPr>
          <p:nvPr userDrawn="1"/>
        </p:nvCxnSpPr>
        <p:spPr>
          <a:xfrm>
            <a:off x="450160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06757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208" y="634999"/>
            <a:ext cx="6159851" cy="5844227"/>
          </a:xfrm>
        </p:spPr>
        <p:txBody>
          <a:bodyPr anchor="b">
            <a:normAutofit/>
          </a:bodyPr>
          <a:lstStyle>
            <a:lvl1pPr>
              <a:defRPr sz="6000" b="0" i="0">
                <a:latin typeface="+mj-lt"/>
                <a:ea typeface="Dotum" panose="020B0600000101010101" pitchFamily="34" charset="-127"/>
                <a:cs typeface="Noto Sans Kannada Thin" panose="020B0202040504020204" pitchFamily="34" charset="0"/>
              </a:defRPr>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065403" y="-1"/>
            <a:ext cx="5131677" cy="6222999"/>
          </a:xfrm>
          <a:prstGeom prst="rect">
            <a:avLst/>
          </a:prstGeom>
          <a:blipFill dpi="0" rotWithShape="1">
            <a:blip r:embed="rId2">
              <a:alphaModFix amt="60000"/>
            </a:blip>
            <a:srcRect/>
            <a:stretch>
              <a:fillRect l="-686" t="2" b="-4120"/>
            </a:stretch>
          </a:blipFill>
        </p:spPr>
        <p:txBody>
          <a:bodyPr/>
          <a:lstStyle>
            <a:lvl1pPr marL="0" indent="0">
              <a:buNone/>
              <a:defRPr/>
            </a:lvl1pPr>
          </a:lstStyle>
          <a:p>
            <a:r>
              <a:rPr lang="en-US" dirty="0"/>
              <a:t> </a:t>
            </a:r>
          </a:p>
        </p:txBody>
      </p:sp>
      <p:cxnSp>
        <p:nvCxnSpPr>
          <p:cNvPr id="4" name="Straight Connector 3">
            <a:extLst>
              <a:ext uri="{FF2B5EF4-FFF2-40B4-BE49-F238E27FC236}">
                <a16:creationId xmlns:a16="http://schemas.microsoft.com/office/drawing/2014/main" id="{28FA8915-517E-32B2-6836-7A69DEF7C849}"/>
              </a:ext>
            </a:extLst>
          </p:cNvPr>
          <p:cNvCxnSpPr>
            <a:cxnSpLocks/>
          </p:cNvCxnSpPr>
          <p:nvPr userDrawn="1"/>
        </p:nvCxnSpPr>
        <p:spPr>
          <a:xfrm>
            <a:off x="706032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F76B2467-9468-3DE8-CA1C-7B68F7ED9A67}"/>
              </a:ext>
            </a:extLst>
          </p:cNvPr>
          <p:cNvCxnSpPr>
            <a:cxnSpLocks/>
          </p:cNvCxnSpPr>
          <p:nvPr userDrawn="1"/>
        </p:nvCxnSpPr>
        <p:spPr>
          <a:xfrm>
            <a:off x="0" y="164150"/>
            <a:ext cx="70603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177414" y="6375748"/>
            <a:ext cx="4847572" cy="363255"/>
          </a:xfrm>
          <a:prstGeom prst="rect">
            <a:avLst/>
          </a:prstGeom>
        </p:spPr>
        <p:txBody>
          <a:bodyPr anchor="ctr">
            <a:normAutofit/>
          </a:bodyPr>
          <a:lstStyle>
            <a:lvl1pPr marL="0" indent="0">
              <a:buNone/>
              <a:defRPr sz="1400" b="0" i="0">
                <a:latin typeface="+mj-lt"/>
              </a:defRPr>
            </a:lvl1pPr>
            <a:lvl2pPr>
              <a:defRPr sz="1600" b="0" i="0">
                <a:latin typeface="Univers Light" panose="020B0403020202020204" pitchFamily="34" charset="0"/>
              </a:defRPr>
            </a:lvl2pPr>
            <a:lvl3pPr>
              <a:defRPr sz="1600" b="0" i="0">
                <a:latin typeface="Univers Light" panose="020B0403020202020204" pitchFamily="34" charset="0"/>
              </a:defRPr>
            </a:lvl3pPr>
            <a:lvl4pPr>
              <a:defRPr sz="1600" b="0" i="0">
                <a:latin typeface="Univers Light" panose="020B0403020202020204" pitchFamily="34" charset="0"/>
              </a:defRPr>
            </a:lvl4pPr>
            <a:lvl5pPr>
              <a:defRPr sz="1600" b="0" i="0">
                <a:latin typeface="Univers Light" panose="020B04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42722991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mber Large">
    <p:bg>
      <p:bgPr>
        <a:solidFill>
          <a:schemeClr val="bg2">
            <a:lumMod val="90000"/>
          </a:schemeClr>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113C676-72E3-B810-A6B9-DCE36B8778AC}"/>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5C83582-5E0E-E3D3-3C94-4ACFD9A1C718}"/>
              </a:ext>
            </a:extLst>
          </p:cNvPr>
          <p:cNvSpPr>
            <a:spLocks noGrp="1"/>
          </p:cNvSpPr>
          <p:nvPr>
            <p:ph type="title"/>
          </p:nvPr>
        </p:nvSpPr>
        <p:spPr>
          <a:xfrm>
            <a:off x="634030" y="5109709"/>
            <a:ext cx="10369296" cy="1207008"/>
          </a:xfrm>
        </p:spPr>
        <p:txBody>
          <a:bodyPr>
            <a:normAutofit/>
          </a:bodyPr>
          <a:lstStyle>
            <a:lvl1pPr>
              <a:defRPr sz="2400" cap="none" baseline="0"/>
            </a:lvl1pPr>
          </a:lstStyle>
          <a:p>
            <a:r>
              <a:rPr lang="en-US" dirty="0"/>
              <a:t>Click to edit Master title style</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DF18D256-8D94-AD48-AC70-FA7FB4656784}" type="datetime1">
              <a:rPr lang="en-US" smtClean="0"/>
              <a:t>11/7/2025</a:t>
            </a:fld>
            <a:endParaRPr lang="en-US" dirty="0"/>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9" name="Straight Connector 8">
            <a:extLst>
              <a:ext uri="{FF2B5EF4-FFF2-40B4-BE49-F238E27FC236}">
                <a16:creationId xmlns:a16="http://schemas.microsoft.com/office/drawing/2014/main" id="{B088E26B-9247-68F3-E9B8-157E22E97147}"/>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11">
            <a:extLst>
              <a:ext uri="{FF2B5EF4-FFF2-40B4-BE49-F238E27FC236}">
                <a16:creationId xmlns:a16="http://schemas.microsoft.com/office/drawing/2014/main" id="{EADDD523-89BD-4FD5-9443-E7DD58338829}"/>
              </a:ext>
            </a:extLst>
          </p:cNvPr>
          <p:cNvSpPr>
            <a:spLocks noGrp="1"/>
          </p:cNvSpPr>
          <p:nvPr>
            <p:ph sz="quarter" idx="14" hasCustomPrompt="1"/>
          </p:nvPr>
        </p:nvSpPr>
        <p:spPr>
          <a:xfrm>
            <a:off x="634030" y="1374953"/>
            <a:ext cx="11128248" cy="3447288"/>
          </a:xfrm>
        </p:spPr>
        <p:txBody>
          <a:bodyPr>
            <a:noAutofit/>
          </a:bodyPr>
          <a:lstStyle>
            <a:lvl1pPr marL="0" indent="0">
              <a:lnSpc>
                <a:spcPct val="90000"/>
              </a:lnSpc>
              <a:buNone/>
              <a:defRPr sz="30000"/>
            </a:lvl1pPr>
          </a:lstStyle>
          <a:p>
            <a:pPr lvl="0"/>
            <a:r>
              <a:rPr lang="en-US" dirty="0"/>
              <a:t>##%</a:t>
            </a:r>
          </a:p>
        </p:txBody>
      </p:sp>
    </p:spTree>
    <p:extLst>
      <p:ext uri="{BB962C8B-B14F-4D97-AF65-F5344CB8AC3E}">
        <p14:creationId xmlns:p14="http://schemas.microsoft.com/office/powerpoint/2010/main" val="11423298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umber Large 2">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AF240C4-9480-994E-0BD5-BF7BE95F9F7B}"/>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B4A34DBE-5B8B-D933-E010-32D592317E81}"/>
              </a:ext>
            </a:extLst>
          </p:cNvPr>
          <p:cNvSpPr>
            <a:spLocks noGrp="1"/>
          </p:cNvSpPr>
          <p:nvPr>
            <p:ph type="title"/>
          </p:nvPr>
        </p:nvSpPr>
        <p:spPr>
          <a:xfrm>
            <a:off x="634030" y="5380383"/>
            <a:ext cx="6773934" cy="936333"/>
          </a:xfrm>
        </p:spPr>
        <p:txBody>
          <a:bodyPr anchor="b">
            <a:normAutofit/>
          </a:bodyPr>
          <a:lstStyle>
            <a:lvl1pPr>
              <a:defRPr sz="2400" cap="none" baseline="0"/>
            </a:lvl1pPr>
          </a:lstStyle>
          <a:p>
            <a:r>
              <a:rPr lang="en-US" dirty="0"/>
              <a:t>Click to edit Master title style</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CBC99D08-11FA-9A4F-8AE4-C4979B640AA7}" type="datetime1">
              <a:rPr lang="en-US" smtClean="0"/>
              <a:t>11/7/2025</a:t>
            </a:fld>
            <a:endParaRPr lang="en-US" dirty="0"/>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6" name="Straight Connector 5">
            <a:extLst>
              <a:ext uri="{FF2B5EF4-FFF2-40B4-BE49-F238E27FC236}">
                <a16:creationId xmlns:a16="http://schemas.microsoft.com/office/drawing/2014/main" id="{63547AA0-CA68-609A-06D4-5F771838B5D3}"/>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11">
            <a:extLst>
              <a:ext uri="{FF2B5EF4-FFF2-40B4-BE49-F238E27FC236}">
                <a16:creationId xmlns:a16="http://schemas.microsoft.com/office/drawing/2014/main" id="{A2C14DB2-31D1-2A77-5862-79EC80A884B1}"/>
              </a:ext>
            </a:extLst>
          </p:cNvPr>
          <p:cNvSpPr>
            <a:spLocks noGrp="1"/>
          </p:cNvSpPr>
          <p:nvPr>
            <p:ph sz="quarter" idx="14" hasCustomPrompt="1"/>
          </p:nvPr>
        </p:nvSpPr>
        <p:spPr>
          <a:xfrm>
            <a:off x="634030" y="1374952"/>
            <a:ext cx="10367347" cy="3833147"/>
          </a:xfrm>
        </p:spPr>
        <p:txBody>
          <a:bodyPr>
            <a:noAutofit/>
          </a:bodyPr>
          <a:lstStyle>
            <a:lvl1pPr marL="0" indent="0">
              <a:lnSpc>
                <a:spcPct val="90000"/>
              </a:lnSpc>
              <a:buNone/>
              <a:defRPr sz="30000"/>
            </a:lvl1pPr>
          </a:lstStyle>
          <a:p>
            <a:pPr lvl="0"/>
            <a:r>
              <a:rPr lang="en-US" dirty="0"/>
              <a:t>##%</a:t>
            </a:r>
          </a:p>
        </p:txBody>
      </p:sp>
    </p:spTree>
    <p:extLst>
      <p:ext uri="{BB962C8B-B14F-4D97-AF65-F5344CB8AC3E}">
        <p14:creationId xmlns:p14="http://schemas.microsoft.com/office/powerpoint/2010/main" val="3795748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umber Large 3">
    <p:bg>
      <p:bgPr>
        <a:solidFill>
          <a:schemeClr val="bg2"/>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B8C624E-4F6C-E890-10DF-FE279DA2597D}"/>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60774BD-35B4-BDFD-98B2-123D58FC6550}"/>
              </a:ext>
            </a:extLst>
          </p:cNvPr>
          <p:cNvSpPr>
            <a:spLocks noGrp="1"/>
          </p:cNvSpPr>
          <p:nvPr>
            <p:ph type="title"/>
          </p:nvPr>
        </p:nvSpPr>
        <p:spPr>
          <a:xfrm>
            <a:off x="634030" y="5109709"/>
            <a:ext cx="10367340" cy="1207008"/>
          </a:xfrm>
        </p:spPr>
        <p:txBody>
          <a:bodyPr>
            <a:normAutofit/>
          </a:bodyPr>
          <a:lstStyle>
            <a:lvl1pPr>
              <a:defRPr sz="2400" cap="none" baseline="0"/>
            </a:lvl1pPr>
          </a:lstStyle>
          <a:p>
            <a:r>
              <a:rPr lang="en-US"/>
              <a:t>Click to edit Master title style</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A8AE8B27-11F7-194F-8BAB-D7C03BEEA90A}" type="datetime1">
              <a:rPr lang="en-US" smtClean="0"/>
              <a:t>11/7/2025</a:t>
            </a:fld>
            <a:endParaRPr lang="en-US" dirty="0"/>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9" name="Straight Connector 8">
            <a:extLst>
              <a:ext uri="{FF2B5EF4-FFF2-40B4-BE49-F238E27FC236}">
                <a16:creationId xmlns:a16="http://schemas.microsoft.com/office/drawing/2014/main" id="{5FD9BA66-49B9-422C-E28F-BA9E9DB64697}"/>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11">
            <a:extLst>
              <a:ext uri="{FF2B5EF4-FFF2-40B4-BE49-F238E27FC236}">
                <a16:creationId xmlns:a16="http://schemas.microsoft.com/office/drawing/2014/main" id="{856E9D3E-CEAC-9B88-5B32-F19B49057302}"/>
              </a:ext>
            </a:extLst>
          </p:cNvPr>
          <p:cNvSpPr>
            <a:spLocks noGrp="1"/>
          </p:cNvSpPr>
          <p:nvPr>
            <p:ph sz="quarter" idx="14" hasCustomPrompt="1"/>
          </p:nvPr>
        </p:nvSpPr>
        <p:spPr>
          <a:xfrm>
            <a:off x="634030" y="1340489"/>
            <a:ext cx="10369296" cy="3392424"/>
          </a:xfrm>
        </p:spPr>
        <p:txBody>
          <a:bodyPr>
            <a:noAutofit/>
          </a:bodyPr>
          <a:lstStyle>
            <a:lvl1pPr marL="0" indent="0">
              <a:lnSpc>
                <a:spcPct val="90000"/>
              </a:lnSpc>
              <a:buNone/>
              <a:defRPr sz="30000"/>
            </a:lvl1pPr>
          </a:lstStyle>
          <a:p>
            <a:pPr lvl="0"/>
            <a:r>
              <a:rPr lang="en-US" dirty="0"/>
              <a:t>##%</a:t>
            </a:r>
          </a:p>
        </p:txBody>
      </p:sp>
    </p:spTree>
    <p:extLst>
      <p:ext uri="{BB962C8B-B14F-4D97-AF65-F5344CB8AC3E}">
        <p14:creationId xmlns:p14="http://schemas.microsoft.com/office/powerpoint/2010/main" val="3667156823"/>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p:bg>
      <p:bgPr>
        <a:solidFill>
          <a:schemeClr val="bg2"/>
        </a:solidFill>
        <a:effectLst/>
      </p:bgPr>
    </p:bg>
    <p:spTree>
      <p:nvGrpSpPr>
        <p:cNvPr id="1" name=""/>
        <p:cNvGrpSpPr/>
        <p:nvPr/>
      </p:nvGrpSpPr>
      <p:grpSpPr>
        <a:xfrm>
          <a:off x="0" y="0"/>
          <a:ext cx="0" cy="0"/>
          <a:chOff x="0" y="0"/>
          <a:chExt cx="0" cy="0"/>
        </a:xfrm>
      </p:grpSpPr>
      <p:cxnSp>
        <p:nvCxnSpPr>
          <p:cNvPr id="51" name="Straight Connector 50">
            <a:extLst>
              <a:ext uri="{FF2B5EF4-FFF2-40B4-BE49-F238E27FC236}">
                <a16:creationId xmlns:a16="http://schemas.microsoft.com/office/drawing/2014/main" id="{0D627006-2F17-8195-85F1-6A04C935CD0A}"/>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09600" y="-1186864"/>
            <a:ext cx="10652760" cy="1050725"/>
          </a:xfrm>
        </p:spPr>
        <p:txBody>
          <a:bodyPr/>
          <a:lstStyle>
            <a:lvl1pPr>
              <a:defRPr cap="none" baseline="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49D6C909-3D7F-834E-BB68-316E18E888F7}" type="datetime1">
              <a:rPr lang="en-US" smtClean="0"/>
              <a:t>11/7/2025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cxnSp>
        <p:nvCxnSpPr>
          <p:cNvPr id="6" name="Straight Connector 5">
            <a:extLst>
              <a:ext uri="{FF2B5EF4-FFF2-40B4-BE49-F238E27FC236}">
                <a16:creationId xmlns:a16="http://schemas.microsoft.com/office/drawing/2014/main" id="{C6DC5F9A-93BE-3155-B9FF-4F2B904E7EDC}"/>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6">
            <a:extLst>
              <a:ext uri="{FF2B5EF4-FFF2-40B4-BE49-F238E27FC236}">
                <a16:creationId xmlns:a16="http://schemas.microsoft.com/office/drawing/2014/main" id="{EB9CB9C1-FB48-2C3D-F797-DF062B37A94B}"/>
              </a:ext>
            </a:extLst>
          </p:cNvPr>
          <p:cNvSpPr>
            <a:spLocks noGrp="1"/>
          </p:cNvSpPr>
          <p:nvPr>
            <p:ph sz="quarter" idx="13" hasCustomPrompt="1"/>
          </p:nvPr>
        </p:nvSpPr>
        <p:spPr>
          <a:xfrm>
            <a:off x="609600" y="634999"/>
            <a:ext cx="10972800" cy="5669280"/>
          </a:xfrm>
          <a:prstGeom prst="rect">
            <a:avLst/>
          </a:prstGeom>
        </p:spPr>
        <p:txBody>
          <a:bodyPr anchor="t">
            <a:normAutofit/>
          </a:bodyPr>
          <a:lstStyle>
            <a:lvl1pPr marL="0" indent="0">
              <a:lnSpc>
                <a:spcPct val="90000"/>
              </a:lnSpc>
              <a:buNone/>
              <a:defRPr sz="6000" b="0" cap="all" baseline="0"/>
            </a:lvl1pPr>
            <a:lvl2pPr marL="228600" indent="0">
              <a:lnSpc>
                <a:spcPct val="90000"/>
              </a:lnSpc>
              <a:buNone/>
              <a:defRPr sz="6000" b="0" cap="all" baseline="0"/>
            </a:lvl2pPr>
            <a:lvl3pPr marL="457200" indent="0">
              <a:lnSpc>
                <a:spcPct val="90000"/>
              </a:lnSpc>
              <a:buNone/>
              <a:defRPr sz="6000" b="0" cap="all" baseline="0"/>
            </a:lvl3pPr>
            <a:lvl4pPr marL="685800" indent="0">
              <a:lnSpc>
                <a:spcPct val="90000"/>
              </a:lnSpc>
              <a:buNone/>
              <a:defRPr sz="6000" b="0" cap="all" baseline="0"/>
            </a:lvl4pPr>
            <a:lvl5pPr marL="914400" indent="0">
              <a:lnSpc>
                <a:spcPct val="90000"/>
              </a:lnSpc>
              <a:buNone/>
              <a:defRPr sz="6000" b="0" cap="all" baseline="0"/>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3460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3">
    <p:bg>
      <p:bgPr>
        <a:solidFill>
          <a:schemeClr val="bg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2615D95-4353-B9DA-619F-62F51763C54C}"/>
              </a:ext>
            </a:extLst>
          </p:cNvPr>
          <p:cNvCxnSpPr>
            <a:cxnSpLocks/>
          </p:cNvCxnSpPr>
          <p:nvPr/>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48AEEAA7-1FB1-66FD-6698-0A692D3A2B96}"/>
              </a:ext>
            </a:extLst>
          </p:cNvPr>
          <p:cNvSpPr>
            <a:spLocks noGrp="1"/>
          </p:cNvSpPr>
          <p:nvPr>
            <p:ph type="title"/>
          </p:nvPr>
        </p:nvSpPr>
        <p:spPr>
          <a:xfrm>
            <a:off x="598327" y="5096040"/>
            <a:ext cx="10963656" cy="755659"/>
          </a:xfrm>
        </p:spPr>
        <p:txBody>
          <a:bodyPr anchor="b"/>
          <a:lstStyle/>
          <a:p>
            <a:r>
              <a:rPr lang="en-US"/>
              <a:t>Click to edit Master title style</a:t>
            </a:r>
          </a:p>
        </p:txBody>
      </p:sp>
      <p:sp>
        <p:nvSpPr>
          <p:cNvPr id="12" name="Subtitle 2">
            <a:extLst>
              <a:ext uri="{FF2B5EF4-FFF2-40B4-BE49-F238E27FC236}">
                <a16:creationId xmlns:a16="http://schemas.microsoft.com/office/drawing/2014/main" id="{F12A78E0-F03D-DA65-CE03-3BF1B174A306}"/>
              </a:ext>
            </a:extLst>
          </p:cNvPr>
          <p:cNvSpPr>
            <a:spLocks noGrp="1"/>
          </p:cNvSpPr>
          <p:nvPr>
            <p:ph type="subTitle" idx="1"/>
          </p:nvPr>
        </p:nvSpPr>
        <p:spPr>
          <a:xfrm>
            <a:off x="598328" y="5971305"/>
            <a:ext cx="10963656" cy="521208"/>
          </a:xfrm>
          <a:prstGeom prst="rect">
            <a:avLst/>
          </a:prstGeom>
        </p:spPr>
        <p:txBody>
          <a:bodyPr vert="horz" lIns="91440" tIns="45720" rIns="91440" bIns="45720" rtlCol="0" anchor="t">
            <a:normAutofit/>
          </a:bodyPr>
          <a:lstStyle>
            <a:lvl1pPr marL="0" indent="0">
              <a:buNone/>
              <a:defRPr lang="en-US" sz="1400" dirty="0"/>
            </a:lvl1pPr>
          </a:lstStyle>
          <a:p>
            <a:pPr lvl="0"/>
            <a:r>
              <a:rPr lang="en-US"/>
              <a:t>Click to edit Master subtitle style</a:t>
            </a:r>
            <a:endParaRPr lang="en-US" dirty="0"/>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p>
            <a:r>
              <a:rPr lang="en-US" dirty="0"/>
              <a:t>SAMPLE FOOTER TEXT</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58943BE1-14A2-AD48-96B1-88BA0DE8B86C}" type="datetime1">
              <a:rPr lang="en-US" smtClean="0"/>
              <a:t>11/7/2025</a:t>
            </a:fld>
            <a:endParaRPr lang="en-US" dirty="0"/>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p>
            <a:fld id="{CC057153-B650-4DEB-B370-79DDCFDCE934}" type="slidenum">
              <a:rPr lang="en-US" smtClean="0"/>
              <a:t>‹#›</a:t>
            </a:fld>
            <a:endParaRPr lang="en-US" dirty="0"/>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598327" y="0"/>
            <a:ext cx="11593671" cy="4723939"/>
          </a:xfrm>
          <a:prstGeom prst="rect">
            <a:avLst/>
          </a:prstGeom>
          <a:blipFill dpi="0" rotWithShape="1">
            <a:blip r:embed="rId2">
              <a:alphaModFix amt="60000"/>
            </a:blip>
            <a:srcRect/>
            <a:stretch>
              <a:fillRect/>
            </a:stretch>
          </a:blipFill>
        </p:spPr>
        <p:txBody>
          <a:bodyPr/>
          <a:lstStyle>
            <a:lvl1pPr marL="0" indent="0">
              <a:buNone/>
              <a:defRPr/>
            </a:lvl1pPr>
          </a:lstStyle>
          <a:p>
            <a:r>
              <a:rPr lang="en-US" b="1" dirty="0">
                <a:effectLst/>
              </a:rPr>
              <a:t> </a:t>
            </a:r>
            <a:endParaRPr lang="en-US" dirty="0"/>
          </a:p>
        </p:txBody>
      </p:sp>
    </p:spTree>
    <p:extLst>
      <p:ext uri="{BB962C8B-B14F-4D97-AF65-F5344CB8AC3E}">
        <p14:creationId xmlns:p14="http://schemas.microsoft.com/office/powerpoint/2010/main" val="196848888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tement 3">
    <p:bg>
      <p:bgPr>
        <a:solidFill>
          <a:schemeClr val="bg2">
            <a:lumMod val="90000"/>
          </a:schemeClr>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F5B07A5-D0B6-BEDF-13F7-7E32618B6773}"/>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815201"/>
          </a:xfrm>
        </p:spPr>
        <p:txBody>
          <a:bodyPr/>
          <a:lstStyle>
            <a:lvl1pPr>
              <a:defRPr cap="none" baseline="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6A6BAF69-D870-EE43-874B-AC932294DF22}" type="datetime1">
              <a:rPr lang="en-US" smtClean="0"/>
              <a:t>11/7/2025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cxnSp>
        <p:nvCxnSpPr>
          <p:cNvPr id="6" name="Straight Connector 5">
            <a:extLst>
              <a:ext uri="{FF2B5EF4-FFF2-40B4-BE49-F238E27FC236}">
                <a16:creationId xmlns:a16="http://schemas.microsoft.com/office/drawing/2014/main" id="{3E71C1F5-4C28-1974-E5FE-84A75C2718B0}"/>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6">
            <a:extLst>
              <a:ext uri="{FF2B5EF4-FFF2-40B4-BE49-F238E27FC236}">
                <a16:creationId xmlns:a16="http://schemas.microsoft.com/office/drawing/2014/main" id="{FC1D2216-37D0-19A5-7EA9-4FE22F1CDD08}"/>
              </a:ext>
            </a:extLst>
          </p:cNvPr>
          <p:cNvSpPr>
            <a:spLocks noGrp="1"/>
          </p:cNvSpPr>
          <p:nvPr>
            <p:ph sz="quarter" idx="13" hasCustomPrompt="1"/>
          </p:nvPr>
        </p:nvSpPr>
        <p:spPr>
          <a:xfrm>
            <a:off x="612648" y="652005"/>
            <a:ext cx="10972800" cy="5553985"/>
          </a:xfrm>
          <a:prstGeom prst="rect">
            <a:avLst/>
          </a:prstGeom>
        </p:spPr>
        <p:txBody>
          <a:bodyPr anchor="b">
            <a:normAutofit/>
          </a:bodyPr>
          <a:lstStyle>
            <a:lvl1pPr marL="0" indent="0">
              <a:lnSpc>
                <a:spcPct val="90000"/>
              </a:lnSpc>
              <a:buNone/>
              <a:defRPr sz="6000" b="0" cap="all" baseline="0"/>
            </a:lvl1pPr>
            <a:lvl2pPr marL="228600" indent="0">
              <a:lnSpc>
                <a:spcPct val="90000"/>
              </a:lnSpc>
              <a:buNone/>
              <a:defRPr sz="6000" b="0" cap="all" baseline="0"/>
            </a:lvl2pPr>
            <a:lvl3pPr marL="457200" indent="0">
              <a:lnSpc>
                <a:spcPct val="90000"/>
              </a:lnSpc>
              <a:buNone/>
              <a:defRPr sz="6000" b="0" cap="all" baseline="0"/>
            </a:lvl3pPr>
            <a:lvl4pPr marL="685800" indent="0">
              <a:lnSpc>
                <a:spcPct val="90000"/>
              </a:lnSpc>
              <a:buNone/>
              <a:defRPr sz="6000" b="0" cap="all" baseline="0"/>
            </a:lvl4pPr>
            <a:lvl5pPr marL="914400" indent="0">
              <a:lnSpc>
                <a:spcPct val="90000"/>
              </a:lnSpc>
              <a:buNone/>
              <a:defRPr sz="6000" b="0" cap="all" baseline="0"/>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67650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ement 4">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F5B07A5-D0B6-BEDF-13F7-7E32618B6773}"/>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815201"/>
          </a:xfrm>
        </p:spPr>
        <p:txBody>
          <a:bodyPr/>
          <a:lstStyle>
            <a:lvl1pPr>
              <a:defRPr cap="none" baseline="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8F7E9A70-5D05-F64F-A304-DFD75CCDEE2E}" type="datetime1">
              <a:rPr lang="en-US" smtClean="0"/>
              <a:t>11/7/2025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cxnSp>
        <p:nvCxnSpPr>
          <p:cNvPr id="6" name="Straight Connector 5">
            <a:extLst>
              <a:ext uri="{FF2B5EF4-FFF2-40B4-BE49-F238E27FC236}">
                <a16:creationId xmlns:a16="http://schemas.microsoft.com/office/drawing/2014/main" id="{3E71C1F5-4C28-1974-E5FE-84A75C2718B0}"/>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6">
            <a:extLst>
              <a:ext uri="{FF2B5EF4-FFF2-40B4-BE49-F238E27FC236}">
                <a16:creationId xmlns:a16="http://schemas.microsoft.com/office/drawing/2014/main" id="{FC1D2216-37D0-19A5-7EA9-4FE22F1CDD08}"/>
              </a:ext>
            </a:extLst>
          </p:cNvPr>
          <p:cNvSpPr>
            <a:spLocks noGrp="1"/>
          </p:cNvSpPr>
          <p:nvPr>
            <p:ph sz="quarter" idx="13" hasCustomPrompt="1"/>
          </p:nvPr>
        </p:nvSpPr>
        <p:spPr>
          <a:xfrm>
            <a:off x="612648" y="652007"/>
            <a:ext cx="10972800" cy="5553985"/>
          </a:xfrm>
          <a:prstGeom prst="rect">
            <a:avLst/>
          </a:prstGeom>
        </p:spPr>
        <p:txBody>
          <a:bodyPr anchor="b">
            <a:normAutofit/>
          </a:bodyPr>
          <a:lstStyle>
            <a:lvl1pPr marL="0" indent="0">
              <a:lnSpc>
                <a:spcPct val="90000"/>
              </a:lnSpc>
              <a:buNone/>
              <a:defRPr sz="6000" b="0" cap="all" baseline="0">
                <a:solidFill>
                  <a:schemeClr val="accent1">
                    <a:lumMod val="25000"/>
                  </a:schemeClr>
                </a:solidFill>
              </a:defRPr>
            </a:lvl1pPr>
            <a:lvl2pPr marL="228600" indent="0">
              <a:lnSpc>
                <a:spcPct val="90000"/>
              </a:lnSpc>
              <a:buNone/>
              <a:defRPr sz="6000" b="0" cap="all" baseline="0">
                <a:solidFill>
                  <a:schemeClr val="accent1">
                    <a:lumMod val="25000"/>
                  </a:schemeClr>
                </a:solidFill>
              </a:defRPr>
            </a:lvl2pPr>
            <a:lvl3pPr marL="457200" indent="0">
              <a:lnSpc>
                <a:spcPct val="90000"/>
              </a:lnSpc>
              <a:buNone/>
              <a:defRPr sz="6000" b="0" cap="all" baseline="0">
                <a:solidFill>
                  <a:schemeClr val="accent1">
                    <a:lumMod val="25000"/>
                  </a:schemeClr>
                </a:solidFill>
              </a:defRPr>
            </a:lvl3pPr>
            <a:lvl4pPr marL="685800" indent="0">
              <a:lnSpc>
                <a:spcPct val="90000"/>
              </a:lnSpc>
              <a:buNone/>
              <a:defRPr sz="6000" b="0" cap="all" baseline="0">
                <a:solidFill>
                  <a:schemeClr val="accent1">
                    <a:lumMod val="25000"/>
                  </a:schemeClr>
                </a:solidFill>
              </a:defRPr>
            </a:lvl4pPr>
            <a:lvl5pPr marL="914400" indent="0">
              <a:lnSpc>
                <a:spcPct val="90000"/>
              </a:lnSpc>
              <a:buNone/>
              <a:defRPr sz="6000" b="0" cap="all" baseline="0">
                <a:solidFill>
                  <a:schemeClr val="accent1">
                    <a:lumMod val="25000"/>
                  </a:schemeClr>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32494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atement 5">
    <p:bg>
      <p:bgPr>
        <a:solidFill>
          <a:schemeClr val="tx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F5B07A5-D0B6-BEDF-13F7-7E32618B6773}"/>
              </a:ext>
            </a:extLst>
          </p:cNvPr>
          <p:cNvCxnSpPr/>
          <p:nvPr userDrawn="1"/>
        </p:nvCxnSpPr>
        <p:spPr>
          <a:xfrm>
            <a:off x="429209" y="164150"/>
            <a:ext cx="117627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815201"/>
          </a:xfrm>
        </p:spPr>
        <p:txBody>
          <a:bodyPr/>
          <a:lstStyle>
            <a:lvl1pPr>
              <a:defRPr cap="none" baseline="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bg1"/>
                </a:solidFill>
              </a:defRPr>
            </a:lvl1pPr>
          </a:lstStyle>
          <a:p>
            <a:fld id="{D151979D-E75F-A743-8C5B-88CDEDEC73D6}" type="datetime1">
              <a:rPr lang="en-US" smtClean="0"/>
              <a:t>11/7/2025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cxnSp>
        <p:nvCxnSpPr>
          <p:cNvPr id="6" name="Straight Connector 5">
            <a:extLst>
              <a:ext uri="{FF2B5EF4-FFF2-40B4-BE49-F238E27FC236}">
                <a16:creationId xmlns:a16="http://schemas.microsoft.com/office/drawing/2014/main" id="{3E71C1F5-4C28-1974-E5FE-84A75C2718B0}"/>
              </a:ext>
            </a:extLst>
          </p:cNvPr>
          <p:cNvCxnSpPr>
            <a:cxnSpLocks/>
          </p:cNvCxnSpPr>
          <p:nvPr userDrawn="1"/>
        </p:nvCxnSpPr>
        <p:spPr>
          <a:xfrm>
            <a:off x="429793"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Content Placeholder 6">
            <a:extLst>
              <a:ext uri="{FF2B5EF4-FFF2-40B4-BE49-F238E27FC236}">
                <a16:creationId xmlns:a16="http://schemas.microsoft.com/office/drawing/2014/main" id="{FC1D2216-37D0-19A5-7EA9-4FE22F1CDD08}"/>
              </a:ext>
            </a:extLst>
          </p:cNvPr>
          <p:cNvSpPr>
            <a:spLocks noGrp="1"/>
          </p:cNvSpPr>
          <p:nvPr>
            <p:ph sz="quarter" idx="13" hasCustomPrompt="1"/>
          </p:nvPr>
        </p:nvSpPr>
        <p:spPr>
          <a:xfrm>
            <a:off x="612648" y="669011"/>
            <a:ext cx="10972800" cy="5553985"/>
          </a:xfrm>
          <a:prstGeom prst="rect">
            <a:avLst/>
          </a:prstGeom>
        </p:spPr>
        <p:txBody>
          <a:bodyPr anchor="b">
            <a:normAutofit/>
          </a:bodyPr>
          <a:lstStyle>
            <a:lvl1pPr marL="0" indent="0">
              <a:lnSpc>
                <a:spcPct val="90000"/>
              </a:lnSpc>
              <a:buNone/>
              <a:defRPr sz="6000" b="1" cap="all" baseline="0">
                <a:solidFill>
                  <a:schemeClr val="bg1"/>
                </a:solidFill>
              </a:defRPr>
            </a:lvl1pPr>
            <a:lvl2pPr marL="228600" indent="0">
              <a:lnSpc>
                <a:spcPct val="90000"/>
              </a:lnSpc>
              <a:buNone/>
              <a:defRPr sz="6000" b="1" cap="all" baseline="0">
                <a:solidFill>
                  <a:schemeClr val="bg1"/>
                </a:solidFill>
              </a:defRPr>
            </a:lvl2pPr>
            <a:lvl3pPr marL="457200" indent="0">
              <a:lnSpc>
                <a:spcPct val="90000"/>
              </a:lnSpc>
              <a:buNone/>
              <a:defRPr sz="6000" b="1" cap="all" baseline="0">
                <a:solidFill>
                  <a:schemeClr val="bg1"/>
                </a:solidFill>
              </a:defRPr>
            </a:lvl3pPr>
            <a:lvl4pPr marL="685800" indent="0">
              <a:lnSpc>
                <a:spcPct val="90000"/>
              </a:lnSpc>
              <a:buNone/>
              <a:defRPr sz="6000" b="1" cap="all" baseline="0">
                <a:solidFill>
                  <a:schemeClr val="bg1"/>
                </a:solidFill>
              </a:defRPr>
            </a:lvl4pPr>
            <a:lvl5pPr marL="914400" indent="0">
              <a:lnSpc>
                <a:spcPct val="90000"/>
              </a:lnSpc>
              <a:buNone/>
              <a:defRPr sz="6000" b="1" cap="all" baseline="0">
                <a:solidFill>
                  <a:schemeClr val="bg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10641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C518A1F-ACCA-80D1-B725-434280AEC752}"/>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3A49BD5-2A20-6D4F-BDE5-9C60FF133D72}"/>
              </a:ext>
            </a:extLst>
          </p:cNvPr>
          <p:cNvSpPr>
            <a:spLocks noGrp="1"/>
          </p:cNvSpPr>
          <p:nvPr>
            <p:ph type="title" hasCustomPrompt="1"/>
          </p:nvPr>
        </p:nvSpPr>
        <p:spPr>
          <a:xfrm>
            <a:off x="628953" y="5578741"/>
            <a:ext cx="10069527" cy="640080"/>
          </a:xfrm>
        </p:spPr>
        <p:txBody>
          <a:bodyPr anchor="b">
            <a:normAutofit/>
          </a:bodyPr>
          <a:lstStyle>
            <a:lvl1pPr>
              <a:lnSpc>
                <a:spcPct val="120000"/>
              </a:lnSpc>
              <a:defRPr sz="1600" cap="none" spc="0">
                <a:solidFill>
                  <a:schemeClr val="tx1"/>
                </a:solidFill>
                <a:latin typeface="+mn-lt"/>
              </a:defRPr>
            </a:lvl1pPr>
          </a:lstStyle>
          <a:p>
            <a:r>
              <a:rPr lang="en-US" dirty="0"/>
              <a:t>Quote author</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BC72B243-4245-AC4F-8428-841FDABED002}" type="datetime1">
              <a:rPr lang="en-US" smtClean="0"/>
              <a:t>11/7/2025</a:t>
            </a:fld>
            <a:endParaRPr lang="en-US" dirty="0"/>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6" name="Straight Connector 5">
            <a:extLst>
              <a:ext uri="{FF2B5EF4-FFF2-40B4-BE49-F238E27FC236}">
                <a16:creationId xmlns:a16="http://schemas.microsoft.com/office/drawing/2014/main" id="{1EDBAF72-4C6A-14D9-5801-64F0FA350F7C}"/>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6">
            <a:extLst>
              <a:ext uri="{FF2B5EF4-FFF2-40B4-BE49-F238E27FC236}">
                <a16:creationId xmlns:a16="http://schemas.microsoft.com/office/drawing/2014/main" id="{6CA0554C-4FF8-F224-177F-D44E2EA0BFBB}"/>
              </a:ext>
            </a:extLst>
          </p:cNvPr>
          <p:cNvSpPr>
            <a:spLocks noGrp="1"/>
          </p:cNvSpPr>
          <p:nvPr>
            <p:ph sz="quarter" idx="13" hasCustomPrompt="1"/>
          </p:nvPr>
        </p:nvSpPr>
        <p:spPr>
          <a:xfrm>
            <a:off x="628953" y="1373807"/>
            <a:ext cx="10069527" cy="4060635"/>
          </a:xfrm>
          <a:prstGeom prst="rect">
            <a:avLst/>
          </a:prstGeom>
        </p:spPr>
        <p:txBody>
          <a:bodyPr anchor="t">
            <a:normAutofit/>
          </a:bodyPr>
          <a:lstStyle>
            <a:lvl1pPr marL="164592" indent="-164592">
              <a:lnSpc>
                <a:spcPct val="100000"/>
              </a:lnSpc>
              <a:spcBef>
                <a:spcPts val="0"/>
              </a:spcBef>
              <a:buNone/>
              <a:defRPr sz="3600" cap="all" baseline="0">
                <a:latin typeface="+mj-lt"/>
              </a:defRPr>
            </a:lvl1pPr>
          </a:lstStyle>
          <a:p>
            <a:pPr lvl="0"/>
            <a:r>
              <a:rPr lang="en-US" dirty="0"/>
              <a:t>CLICK TO ADD QUOTE</a:t>
            </a:r>
          </a:p>
        </p:txBody>
      </p:sp>
    </p:spTree>
    <p:extLst>
      <p:ext uri="{BB962C8B-B14F-4D97-AF65-F5344CB8AC3E}">
        <p14:creationId xmlns:p14="http://schemas.microsoft.com/office/powerpoint/2010/main" val="8919051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tx2"/>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FD47CB2-2DC0-2D1C-3E20-3B23C0394451}"/>
              </a:ext>
            </a:extLst>
          </p:cNvPr>
          <p:cNvCxnSpPr/>
          <p:nvPr userDrawn="1"/>
        </p:nvCxnSpPr>
        <p:spPr>
          <a:xfrm>
            <a:off x="429209" y="164150"/>
            <a:ext cx="117627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34940376-AFED-3D68-777A-172B7001E87B}"/>
              </a:ext>
            </a:extLst>
          </p:cNvPr>
          <p:cNvSpPr>
            <a:spLocks noGrp="1"/>
          </p:cNvSpPr>
          <p:nvPr>
            <p:ph type="title" hasCustomPrompt="1"/>
          </p:nvPr>
        </p:nvSpPr>
        <p:spPr>
          <a:xfrm>
            <a:off x="628953" y="5578741"/>
            <a:ext cx="10069527" cy="640080"/>
          </a:xfrm>
        </p:spPr>
        <p:txBody>
          <a:bodyPr anchor="b">
            <a:normAutofit/>
          </a:bodyPr>
          <a:lstStyle>
            <a:lvl1pPr>
              <a:lnSpc>
                <a:spcPct val="120000"/>
              </a:lnSpc>
              <a:defRPr sz="1600" cap="none" spc="0">
                <a:solidFill>
                  <a:schemeClr val="bg1"/>
                </a:solidFill>
                <a:latin typeface="+mn-lt"/>
              </a:defRPr>
            </a:lvl1pPr>
          </a:lstStyle>
          <a:p>
            <a:r>
              <a:rPr lang="en-US" dirty="0"/>
              <a:t>Quote author</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lvl1pPr>
              <a:defRPr>
                <a:solidFill>
                  <a:schemeClr val="bg1"/>
                </a:solidFill>
              </a:defRPr>
            </a:lvl1pPr>
          </a:lstStyle>
          <a:p>
            <a:fld id="{01A4D632-3FB7-744B-8469-F41F493E43AE}" type="datetime1">
              <a:rPr lang="en-US" smtClean="0"/>
              <a:t>11/7/2025</a:t>
            </a:fld>
            <a:endParaRPr lang="en-US" dirty="0"/>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cxnSp>
        <p:nvCxnSpPr>
          <p:cNvPr id="8" name="Straight Connector 7">
            <a:extLst>
              <a:ext uri="{FF2B5EF4-FFF2-40B4-BE49-F238E27FC236}">
                <a16:creationId xmlns:a16="http://schemas.microsoft.com/office/drawing/2014/main" id="{315DE24C-5070-BB46-4081-8ED244198E0F}"/>
              </a:ext>
            </a:extLst>
          </p:cNvPr>
          <p:cNvCxnSpPr>
            <a:cxnSpLocks/>
          </p:cNvCxnSpPr>
          <p:nvPr userDrawn="1"/>
        </p:nvCxnSpPr>
        <p:spPr>
          <a:xfrm>
            <a:off x="429793"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ontent Placeholder 6">
            <a:extLst>
              <a:ext uri="{FF2B5EF4-FFF2-40B4-BE49-F238E27FC236}">
                <a16:creationId xmlns:a16="http://schemas.microsoft.com/office/drawing/2014/main" id="{EE5118C8-ABCC-8F3E-B739-002235EBAB7C}"/>
              </a:ext>
            </a:extLst>
          </p:cNvPr>
          <p:cNvSpPr>
            <a:spLocks noGrp="1"/>
          </p:cNvSpPr>
          <p:nvPr>
            <p:ph sz="quarter" idx="13" hasCustomPrompt="1"/>
          </p:nvPr>
        </p:nvSpPr>
        <p:spPr>
          <a:xfrm>
            <a:off x="628953" y="667890"/>
            <a:ext cx="10069527" cy="4060635"/>
          </a:xfrm>
          <a:prstGeom prst="rect">
            <a:avLst/>
          </a:prstGeom>
        </p:spPr>
        <p:txBody>
          <a:bodyPr anchor="t">
            <a:normAutofit/>
          </a:bodyPr>
          <a:lstStyle>
            <a:lvl1pPr marL="164592" indent="-164592">
              <a:lnSpc>
                <a:spcPct val="100000"/>
              </a:lnSpc>
              <a:spcBef>
                <a:spcPts val="0"/>
              </a:spcBef>
              <a:buNone/>
              <a:defRPr sz="3600" cap="all" baseline="0">
                <a:solidFill>
                  <a:schemeClr val="bg1"/>
                </a:solidFill>
                <a:latin typeface="+mj-lt"/>
              </a:defRPr>
            </a:lvl1pPr>
          </a:lstStyle>
          <a:p>
            <a:pPr lvl="0"/>
            <a:r>
              <a:rPr lang="en-US" dirty="0"/>
              <a:t>CLICK TO ADD QUOTE</a:t>
            </a:r>
          </a:p>
        </p:txBody>
      </p:sp>
    </p:spTree>
    <p:extLst>
      <p:ext uri="{BB962C8B-B14F-4D97-AF65-F5344CB8AC3E}">
        <p14:creationId xmlns:p14="http://schemas.microsoft.com/office/powerpoint/2010/main" val="3279516171"/>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3">
    <p:bg>
      <p:bgPr>
        <a:solidFill>
          <a:schemeClr val="tx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0708A38-78BC-D3CE-5C55-65C094C8935A}"/>
              </a:ext>
            </a:extLst>
          </p:cNvPr>
          <p:cNvCxnSpPr/>
          <p:nvPr userDrawn="1"/>
        </p:nvCxnSpPr>
        <p:spPr>
          <a:xfrm>
            <a:off x="429209" y="164150"/>
            <a:ext cx="117627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605FFFF2-E35B-B16D-3D98-6A7B571A2044}"/>
              </a:ext>
            </a:extLst>
          </p:cNvPr>
          <p:cNvSpPr>
            <a:spLocks noGrp="1"/>
          </p:cNvSpPr>
          <p:nvPr>
            <p:ph type="title" hasCustomPrompt="1"/>
          </p:nvPr>
        </p:nvSpPr>
        <p:spPr>
          <a:xfrm>
            <a:off x="628953" y="5578741"/>
            <a:ext cx="10069527" cy="640080"/>
          </a:xfrm>
        </p:spPr>
        <p:txBody>
          <a:bodyPr anchor="b">
            <a:normAutofit/>
          </a:bodyPr>
          <a:lstStyle>
            <a:lvl1pPr>
              <a:lnSpc>
                <a:spcPct val="120000"/>
              </a:lnSpc>
              <a:defRPr sz="1600" cap="none" spc="0">
                <a:solidFill>
                  <a:schemeClr val="bg1"/>
                </a:solidFill>
                <a:latin typeface="+mn-lt"/>
              </a:defRPr>
            </a:lvl1pPr>
          </a:lstStyle>
          <a:p>
            <a:r>
              <a:rPr lang="en-US" dirty="0"/>
              <a:t>Quote author</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lvl1pPr>
              <a:defRPr>
                <a:solidFill>
                  <a:schemeClr val="bg1"/>
                </a:solidFill>
              </a:defRPr>
            </a:lvl1pPr>
          </a:lstStyle>
          <a:p>
            <a:r>
              <a:rPr lang="en-US"/>
              <a:t>SAMPLE FOOTER TEXT</a:t>
            </a:r>
            <a:endParaRPr lang="en-US" dirty="0"/>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lvl1pPr>
              <a:defRPr>
                <a:solidFill>
                  <a:schemeClr val="bg1"/>
                </a:solidFill>
              </a:defRPr>
            </a:lvl1pPr>
          </a:lstStyle>
          <a:p>
            <a:fld id="{BE62FDEF-F6CD-6E40-89C3-8A8BB711875E}" type="datetime1">
              <a:rPr lang="en-US" smtClean="0"/>
              <a:t>11/7/2025</a:t>
            </a:fld>
            <a:endParaRPr lang="en-US" dirty="0"/>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cxnSp>
        <p:nvCxnSpPr>
          <p:cNvPr id="6" name="Straight Connector 5">
            <a:extLst>
              <a:ext uri="{FF2B5EF4-FFF2-40B4-BE49-F238E27FC236}">
                <a16:creationId xmlns:a16="http://schemas.microsoft.com/office/drawing/2014/main" id="{B1108F76-E7E3-1812-8331-DCE59FFE0DFB}"/>
              </a:ext>
            </a:extLst>
          </p:cNvPr>
          <p:cNvCxnSpPr>
            <a:cxnSpLocks/>
          </p:cNvCxnSpPr>
          <p:nvPr userDrawn="1"/>
        </p:nvCxnSpPr>
        <p:spPr>
          <a:xfrm>
            <a:off x="429793"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ontent Placeholder 6">
            <a:extLst>
              <a:ext uri="{FF2B5EF4-FFF2-40B4-BE49-F238E27FC236}">
                <a16:creationId xmlns:a16="http://schemas.microsoft.com/office/drawing/2014/main" id="{2D1EB142-2C95-07B2-16A2-D3B362900569}"/>
              </a:ext>
            </a:extLst>
          </p:cNvPr>
          <p:cNvSpPr>
            <a:spLocks noGrp="1"/>
          </p:cNvSpPr>
          <p:nvPr>
            <p:ph sz="quarter" idx="13" hasCustomPrompt="1"/>
          </p:nvPr>
        </p:nvSpPr>
        <p:spPr>
          <a:xfrm>
            <a:off x="628953" y="634635"/>
            <a:ext cx="10069527" cy="4799807"/>
          </a:xfrm>
          <a:prstGeom prst="rect">
            <a:avLst/>
          </a:prstGeom>
        </p:spPr>
        <p:txBody>
          <a:bodyPr anchor="b">
            <a:normAutofit/>
          </a:bodyPr>
          <a:lstStyle>
            <a:lvl1pPr marL="164592" indent="-164592">
              <a:lnSpc>
                <a:spcPct val="100000"/>
              </a:lnSpc>
              <a:spcBef>
                <a:spcPts val="0"/>
              </a:spcBef>
              <a:buNone/>
              <a:defRPr sz="3600" cap="all" baseline="0">
                <a:solidFill>
                  <a:schemeClr val="bg1"/>
                </a:solidFill>
                <a:latin typeface="+mj-lt"/>
              </a:defRPr>
            </a:lvl1pPr>
          </a:lstStyle>
          <a:p>
            <a:pPr lvl="0"/>
            <a:r>
              <a:rPr lang="en-US" dirty="0"/>
              <a:t>CLICK TO ADD QUOTE</a:t>
            </a:r>
          </a:p>
        </p:txBody>
      </p:sp>
    </p:spTree>
    <p:extLst>
      <p:ext uri="{BB962C8B-B14F-4D97-AF65-F5344CB8AC3E}">
        <p14:creationId xmlns:p14="http://schemas.microsoft.com/office/powerpoint/2010/main" val="21931454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33CF370-3CA5-B9C3-AA2C-1D52A27AD182}"/>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030" y="634990"/>
            <a:ext cx="10923934" cy="1127756"/>
          </a:xfrm>
        </p:spPr>
        <p:txBody>
          <a:body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FAA6F6B0-7BDB-FB4C-9D76-500FE2DDFD1B}" type="datetime1">
              <a:rPr lang="en-US" smtClean="0"/>
              <a:t>11/7/2025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0DA0E66B-621F-DCB6-E24E-748318E12F2D}"/>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70CAE2F0-3041-7269-FCA3-14BE4B94ECBB}"/>
              </a:ext>
            </a:extLst>
          </p:cNvPr>
          <p:cNvSpPr>
            <a:spLocks noGrp="1"/>
          </p:cNvSpPr>
          <p:nvPr>
            <p:ph sz="quarter" idx="15"/>
          </p:nvPr>
        </p:nvSpPr>
        <p:spPr>
          <a:xfrm>
            <a:off x="634030" y="2129474"/>
            <a:ext cx="5267332" cy="4094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9">
            <a:extLst>
              <a:ext uri="{FF2B5EF4-FFF2-40B4-BE49-F238E27FC236}">
                <a16:creationId xmlns:a16="http://schemas.microsoft.com/office/drawing/2014/main" id="{202FAAFA-42C4-CFD2-DBA8-BC2201120380}"/>
              </a:ext>
            </a:extLst>
          </p:cNvPr>
          <p:cNvSpPr>
            <a:spLocks noGrp="1"/>
          </p:cNvSpPr>
          <p:nvPr>
            <p:ph sz="quarter" idx="16"/>
          </p:nvPr>
        </p:nvSpPr>
        <p:spPr>
          <a:xfrm>
            <a:off x="6290632" y="2128839"/>
            <a:ext cx="5267332" cy="4094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38156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1A96DE7-ACFB-A025-20F2-1C9A4CEF7566}"/>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34030" y="641197"/>
            <a:ext cx="10923934" cy="688973"/>
          </a:xfrm>
        </p:spPr>
        <p:txBody>
          <a:bodyPr>
            <a:normAutofit/>
          </a:bodyPr>
          <a:lstStyle>
            <a:lvl1pPr>
              <a:defRPr sz="3600"/>
            </a:lvl1p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SAMPLE FOOTER TEXT</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E8BC4869-D3B1-C341-9C4A-88DDA4DA192E}" type="datetime1">
              <a:rPr lang="en-US" smtClean="0"/>
              <a:t>11/7/2025</a:t>
            </a:fld>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33472" y="1456523"/>
            <a:ext cx="5266644" cy="688973"/>
          </a:xfrm>
          <a:prstGeom prst="rect">
            <a:avLst/>
          </a:prstGeom>
        </p:spPr>
        <p:txBody>
          <a:bodyPr anchor="b">
            <a:normAutofit/>
          </a:bodyPr>
          <a:lstStyle>
            <a:lvl1pPr marL="0" indent="0">
              <a:lnSpc>
                <a:spcPct val="90000"/>
              </a:lnSpc>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9">
            <a:extLst>
              <a:ext uri="{FF2B5EF4-FFF2-40B4-BE49-F238E27FC236}">
                <a16:creationId xmlns:a16="http://schemas.microsoft.com/office/drawing/2014/main" id="{AAF7DC9C-9332-6860-8B76-290D8AE372F7}"/>
              </a:ext>
            </a:extLst>
          </p:cNvPr>
          <p:cNvSpPr>
            <a:spLocks noGrp="1"/>
          </p:cNvSpPr>
          <p:nvPr>
            <p:ph sz="quarter" idx="15"/>
          </p:nvPr>
        </p:nvSpPr>
        <p:spPr>
          <a:xfrm>
            <a:off x="633470" y="2271849"/>
            <a:ext cx="5267332" cy="3944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286500" y="1456523"/>
            <a:ext cx="5271464" cy="688973"/>
          </a:xfrm>
          <a:prstGeom prst="rect">
            <a:avLst/>
          </a:prstGeom>
        </p:spPr>
        <p:txBody>
          <a:bodyPr anchor="b">
            <a:normAutofit/>
          </a:bodyPr>
          <a:lstStyle>
            <a:lvl1pPr marL="0" indent="0">
              <a:lnSpc>
                <a:spcPct val="90000"/>
              </a:lnSpc>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9">
            <a:extLst>
              <a:ext uri="{FF2B5EF4-FFF2-40B4-BE49-F238E27FC236}">
                <a16:creationId xmlns:a16="http://schemas.microsoft.com/office/drawing/2014/main" id="{814A6650-A301-AE53-ACE9-C9F2CCD87CE8}"/>
              </a:ext>
            </a:extLst>
          </p:cNvPr>
          <p:cNvSpPr>
            <a:spLocks noGrp="1"/>
          </p:cNvSpPr>
          <p:nvPr>
            <p:ph sz="quarter" idx="16"/>
          </p:nvPr>
        </p:nvSpPr>
        <p:spPr>
          <a:xfrm>
            <a:off x="6290072" y="2271849"/>
            <a:ext cx="5267332" cy="3944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FFC723C3-DA4A-8D71-987B-EB7E7A74D1E6}"/>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0846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4A141C8-6351-7BB4-B97D-32DF6F45DBC5}"/>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634030" y="634990"/>
            <a:ext cx="10923933" cy="1127761"/>
          </a:xfrm>
        </p:spPr>
        <p:txBody>
          <a:bodyPr>
            <a:normAutofit/>
          </a:bodyPr>
          <a:lstStyle>
            <a:lvl1pPr>
              <a:defRPr sz="360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01280AA4-9AC4-7644-BD1D-3608838FE24E}" type="datetime1">
              <a:rPr lang="en-US" smtClean="0"/>
              <a:t>11/7/2025</a:t>
            </a:fld>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6" name="Straight Connector 5">
            <a:extLst>
              <a:ext uri="{FF2B5EF4-FFF2-40B4-BE49-F238E27FC236}">
                <a16:creationId xmlns:a16="http://schemas.microsoft.com/office/drawing/2014/main" id="{D88218CD-6934-8D18-A575-7C745D80A6C4}"/>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0586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FE09A4A-7256-DFB0-F197-FAC31C991665}"/>
              </a:ext>
            </a:extLst>
          </p:cNvPr>
          <p:cNvCxnSpPr/>
          <p:nvPr/>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4081334A-D224-D041-9F63-26A9E0C05551}" type="datetime1">
              <a:rPr lang="en-US" smtClean="0"/>
              <a:t>11/7/2025</a:t>
            </a:fld>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7" name="Straight Connector 6">
            <a:extLst>
              <a:ext uri="{FF2B5EF4-FFF2-40B4-BE49-F238E27FC236}">
                <a16:creationId xmlns:a16="http://schemas.microsoft.com/office/drawing/2014/main" id="{1571AA78-5D18-EE68-E9E7-A1075C78BC20}"/>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182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4">
    <p:bg>
      <p:bgPr>
        <a:solidFill>
          <a:schemeClr val="bg2">
            <a:lumMod val="90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5812441-B03B-71E2-9A2F-F3AF112B2CB1}"/>
              </a:ext>
            </a:extLst>
          </p:cNvPr>
          <p:cNvSpPr>
            <a:spLocks noGrp="1"/>
          </p:cNvSpPr>
          <p:nvPr>
            <p:ph type="ctrTitle"/>
          </p:nvPr>
        </p:nvSpPr>
        <p:spPr>
          <a:xfrm>
            <a:off x="612648" y="1373807"/>
            <a:ext cx="3892269" cy="3331896"/>
          </a:xfrm>
        </p:spPr>
        <p:txBody>
          <a:bodyPr vert="horz" lIns="91440" tIns="45720" rIns="91440" bIns="45720" rtlCol="0" anchor="t">
            <a:normAutofit/>
          </a:bodyPr>
          <a:lstStyle>
            <a:lvl1pPr>
              <a:defRPr lang="en-US" sz="3600" dirty="0"/>
            </a:lvl1pPr>
          </a:lstStyle>
          <a:p>
            <a:pPr lvl="0"/>
            <a:r>
              <a:rPr lang="en-US"/>
              <a:t>Click to edit Master title style</a:t>
            </a:r>
            <a:endParaRPr lang="en-US" dirty="0"/>
          </a:p>
        </p:txBody>
      </p:sp>
      <p:sp>
        <p:nvSpPr>
          <p:cNvPr id="6" name="Subtitle 2">
            <a:extLst>
              <a:ext uri="{FF2B5EF4-FFF2-40B4-BE49-F238E27FC236}">
                <a16:creationId xmlns:a16="http://schemas.microsoft.com/office/drawing/2014/main" id="{61F41BB3-E8DA-23DD-7C7E-6AEEA88BD674}"/>
              </a:ext>
            </a:extLst>
          </p:cNvPr>
          <p:cNvSpPr>
            <a:spLocks noGrp="1"/>
          </p:cNvSpPr>
          <p:nvPr>
            <p:ph type="subTitle" idx="1"/>
          </p:nvPr>
        </p:nvSpPr>
        <p:spPr>
          <a:xfrm>
            <a:off x="612649" y="4811646"/>
            <a:ext cx="3174160" cy="1411356"/>
          </a:xfrm>
          <a:prstGeom prst="rect">
            <a:avLst/>
          </a:prstGeom>
        </p:spPr>
        <p:txBody>
          <a:bodyPr vert="horz" lIns="91440" tIns="45720" rIns="91440" bIns="45720" rtlCol="0" anchor="b">
            <a:normAutofit/>
          </a:bodyPr>
          <a:lstStyle>
            <a:lvl1pPr marL="0" indent="0">
              <a:buNone/>
              <a:defRPr lang="en-US" sz="1400" dirty="0"/>
            </a:lvl1pPr>
          </a:lstStyle>
          <a:p>
            <a:pPr lvl="0"/>
            <a:r>
              <a:rPr lang="en-US"/>
              <a:t>Click to edit Master subtitle style</a:t>
            </a:r>
            <a:endParaRPr lang="en-US" dirty="0"/>
          </a:p>
        </p:txBody>
      </p:sp>
      <p:cxnSp>
        <p:nvCxnSpPr>
          <p:cNvPr id="5" name="Straight Connector 4">
            <a:extLst>
              <a:ext uri="{FF2B5EF4-FFF2-40B4-BE49-F238E27FC236}">
                <a16:creationId xmlns:a16="http://schemas.microsoft.com/office/drawing/2014/main" id="{61F22791-F1DC-82EE-574A-946C4F39A8F5}"/>
              </a:ext>
            </a:extLst>
          </p:cNvPr>
          <p:cNvCxnSpPr>
            <a:cxnSpLocks/>
          </p:cNvCxnSpPr>
          <p:nvPr userDrawn="1"/>
        </p:nvCxnSpPr>
        <p:spPr>
          <a:xfrm>
            <a:off x="429209" y="164150"/>
            <a:ext cx="45048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rot="16200000">
            <a:off x="-2067733" y="2231455"/>
            <a:ext cx="4564378" cy="429768"/>
          </a:xfrm>
        </p:spPr>
        <p:txBody>
          <a:bodyPr/>
          <a:lstStyle/>
          <a:p>
            <a:r>
              <a:rPr lang="en-US" dirty="0"/>
              <a:t>SAMPLE FOOTER TEXT</a:t>
            </a:r>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rot="16200000">
            <a:off x="-537354" y="5265452"/>
            <a:ext cx="1494475" cy="420624"/>
          </a:xfrm>
        </p:spPr>
        <p:txBody>
          <a:bodyPr/>
          <a:lstStyle/>
          <a:p>
            <a:fld id="{D6DB9EC1-C4C2-B548-AAAE-47A4C38F1382}" type="datetime1">
              <a:rPr lang="en-US" smtClean="0"/>
              <a:t>11/7/2025</a:t>
            </a:fld>
            <a:endParaRPr lang="en-US" dirty="0"/>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429" y="6492875"/>
            <a:ext cx="429207" cy="365125"/>
          </a:xfrm>
        </p:spPr>
        <p:txBody>
          <a:bodyPr/>
          <a:lstStyle/>
          <a:p>
            <a:fld id="{CC057153-B650-4DEB-B370-79DDCFDCE934}" type="slidenum">
              <a:rPr lang="en-US" smtClean="0"/>
              <a:t>‹#›</a:t>
            </a:fld>
            <a:endParaRPr lang="en-US" dirty="0"/>
          </a:p>
        </p:txBody>
      </p:sp>
      <p:sp>
        <p:nvSpPr>
          <p:cNvPr id="13" name="Picture Placeholder 10">
            <a:extLst>
              <a:ext uri="{FF2B5EF4-FFF2-40B4-BE49-F238E27FC236}">
                <a16:creationId xmlns:a16="http://schemas.microsoft.com/office/drawing/2014/main" id="{8E488C3A-0D21-4B03-AE9F-2575D71F1BE5}"/>
              </a:ext>
            </a:extLst>
          </p:cNvPr>
          <p:cNvSpPr>
            <a:spLocks noGrp="1"/>
          </p:cNvSpPr>
          <p:nvPr>
            <p:ph type="pic" sz="quarter" idx="13" hasCustomPrompt="1"/>
          </p:nvPr>
        </p:nvSpPr>
        <p:spPr>
          <a:xfrm>
            <a:off x="5111574" y="0"/>
            <a:ext cx="7080426"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cxnSp>
        <p:nvCxnSpPr>
          <p:cNvPr id="10" name="Straight Connector 9">
            <a:extLst>
              <a:ext uri="{FF2B5EF4-FFF2-40B4-BE49-F238E27FC236}">
                <a16:creationId xmlns:a16="http://schemas.microsoft.com/office/drawing/2014/main" id="{EDC9DC64-28F1-DE35-BA93-42BE9EDD8B26}"/>
              </a:ext>
            </a:extLst>
          </p:cNvPr>
          <p:cNvCxnSpPr>
            <a:cxnSpLocks/>
          </p:cNvCxnSpPr>
          <p:nvPr userDrawn="1"/>
        </p:nvCxnSpPr>
        <p:spPr>
          <a:xfrm>
            <a:off x="4934051"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A3CE87-786A-4910-E740-1852BBC75C53}"/>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1592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34030" y="634990"/>
            <a:ext cx="4096995" cy="1874006"/>
          </a:xfrm>
        </p:spPr>
        <p:txBody>
          <a:bodyPr anchor="t">
            <a:no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6F2E9456-38E2-B645-89F2-A4EE19009666}" type="datetime1">
              <a:rPr lang="en-US" smtClean="0"/>
              <a:t>11/7/2025</a:t>
            </a:fld>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9" name="Straight Connector 8">
            <a:extLst>
              <a:ext uri="{FF2B5EF4-FFF2-40B4-BE49-F238E27FC236}">
                <a16:creationId xmlns:a16="http://schemas.microsoft.com/office/drawing/2014/main" id="{CD4A6C7F-9167-3CFF-8E30-53AE9D6BB738}"/>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34020" y="2866804"/>
            <a:ext cx="4096987" cy="2989469"/>
          </a:xfrm>
          <a:prstGeom prst="rect">
            <a:avLst/>
          </a:prstGeo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062330" y="634989"/>
            <a:ext cx="6495633" cy="5857517"/>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A9C0A275-A2A5-8AD0-2E0F-DDE194CF88B0}"/>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1108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E0D70470-0208-0F43-B978-960D5782D9F1}" type="datetime1">
              <a:rPr lang="en-US" smtClean="0"/>
              <a:t>11/7/2025</a:t>
            </a:fld>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9" name="Straight Connector 8">
            <a:extLst>
              <a:ext uri="{FF2B5EF4-FFF2-40B4-BE49-F238E27FC236}">
                <a16:creationId xmlns:a16="http://schemas.microsoft.com/office/drawing/2014/main" id="{03E95682-83E4-B8FD-0229-98470A1CACC8}"/>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C2BD7F5-CDD3-75CC-75F0-0D3B429420E5}"/>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C56D9DA0-6EE9-83EA-17DF-CC70C2448FC9}"/>
              </a:ext>
            </a:extLst>
          </p:cNvPr>
          <p:cNvSpPr>
            <a:spLocks noGrp="1"/>
          </p:cNvSpPr>
          <p:nvPr>
            <p:ph type="title"/>
          </p:nvPr>
        </p:nvSpPr>
        <p:spPr>
          <a:xfrm>
            <a:off x="612648" y="634990"/>
            <a:ext cx="3595634" cy="1762083"/>
          </a:xfrm>
        </p:spPr>
        <p:txBody>
          <a:bodyPr anchor="t">
            <a:normAutofit/>
          </a:bodyPr>
          <a:lstStyle>
            <a:lvl1pPr>
              <a:defRPr sz="36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D578782C-4033-2DC8-D9E6-78F704FB0CD8}"/>
              </a:ext>
            </a:extLst>
          </p:cNvPr>
          <p:cNvSpPr>
            <a:spLocks noGrp="1"/>
          </p:cNvSpPr>
          <p:nvPr>
            <p:ph type="body" sz="half" idx="2"/>
          </p:nvPr>
        </p:nvSpPr>
        <p:spPr>
          <a:xfrm>
            <a:off x="612648" y="2521515"/>
            <a:ext cx="3585586" cy="3701117"/>
          </a:xfrm>
          <a:prstGeom prst="rect">
            <a:avLst/>
          </a:prstGeom>
        </p:spPr>
        <p:txBody>
          <a:bodyPr anchor="b">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Picture Placeholder 2">
            <a:extLst>
              <a:ext uri="{FF2B5EF4-FFF2-40B4-BE49-F238E27FC236}">
                <a16:creationId xmlns:a16="http://schemas.microsoft.com/office/drawing/2014/main" id="{4782C0C8-F3A4-B2F1-131D-63904B515429}"/>
              </a:ext>
            </a:extLst>
          </p:cNvPr>
          <p:cNvSpPr>
            <a:spLocks noGrp="1"/>
          </p:cNvSpPr>
          <p:nvPr>
            <p:ph type="pic" idx="1" hasCustomPrompt="1"/>
          </p:nvPr>
        </p:nvSpPr>
        <p:spPr>
          <a:xfrm>
            <a:off x="5340483" y="634990"/>
            <a:ext cx="6139637" cy="5587643"/>
          </a:xfrm>
          <a:prstGeom prst="rect">
            <a:avLst/>
          </a:prstGeom>
          <a:blipFill dpi="0" rotWithShape="1">
            <a:blip r:embed="rId2">
              <a:alphaModFix amt="60000"/>
            </a:blip>
            <a:srcRect/>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Tree>
    <p:extLst>
      <p:ext uri="{BB962C8B-B14F-4D97-AF65-F5344CB8AC3E}">
        <p14:creationId xmlns:p14="http://schemas.microsoft.com/office/powerpoint/2010/main" val="9750980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34030" y="1373816"/>
            <a:ext cx="10906802" cy="1607128"/>
          </a:xfrm>
        </p:spPr>
        <p:txBody>
          <a:bodyPr anchor="b">
            <a:noAutofit/>
          </a:bodyPr>
          <a:lstStyle>
            <a:lvl1pPr>
              <a:defRPr sz="3600">
                <a:solidFill>
                  <a:schemeClr val="tx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2B19637D-AC4A-CB4E-96DC-9B86DEC28BAD}" type="datetime1">
              <a:rPr lang="en-US" smtClean="0"/>
              <a:t>11/7/2025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7" name="Straight Connector 6">
            <a:extLst>
              <a:ext uri="{FF2B5EF4-FFF2-40B4-BE49-F238E27FC236}">
                <a16:creationId xmlns:a16="http://schemas.microsoft.com/office/drawing/2014/main" id="{BB4F35B0-78B0-CF96-BDA9-3D1E19B0636E}"/>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hasCustomPrompt="1"/>
          </p:nvPr>
        </p:nvSpPr>
        <p:spPr>
          <a:xfrm>
            <a:off x="633480" y="3615051"/>
            <a:ext cx="10906781" cy="2607949"/>
          </a:xfrm>
          <a:prstGeom prst="rect">
            <a:avLst/>
          </a:prstGeom>
        </p:spPr>
        <p:txBody>
          <a:bodyPr>
            <a:normAutofit/>
          </a:bodyPr>
          <a:lstStyle>
            <a:lvl1pPr marL="0" indent="0">
              <a:buNone/>
              <a:defRPr sz="1400">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85800" indent="0">
              <a:buNone/>
              <a:defRPr sz="1400">
                <a:solidFill>
                  <a:schemeClr val="tx1"/>
                </a:solidFill>
              </a:defRPr>
            </a:lvl4pPr>
            <a:lvl5pPr marL="914400" indent="0">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55FE6CEC-AEBC-8860-A62E-637765B0DE26}"/>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2631864"/>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clusion 2">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C31587E-E768-0BED-F16B-618390A49DBC}"/>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0B729E58-15D4-9BFF-C39F-C683CED24138}"/>
              </a:ext>
            </a:extLst>
          </p:cNvPr>
          <p:cNvSpPr>
            <a:spLocks noGrp="1"/>
          </p:cNvSpPr>
          <p:nvPr>
            <p:ph type="title"/>
          </p:nvPr>
        </p:nvSpPr>
        <p:spPr>
          <a:xfrm>
            <a:off x="612647" y="1953889"/>
            <a:ext cx="8430767" cy="1842020"/>
          </a:xfrm>
        </p:spPr>
        <p:txBody>
          <a:bodyPr anchor="b">
            <a:noAutofit/>
          </a:bodyPr>
          <a:lstStyle>
            <a:lvl1pPr>
              <a:defRPr sz="3600">
                <a:solidFill>
                  <a:schemeClr val="tx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rot="16200000">
            <a:off x="-532352" y="5260879"/>
            <a:ext cx="1494475" cy="429768"/>
          </a:xfrm>
        </p:spPr>
        <p:txBody>
          <a:bodyPr/>
          <a:lstStyle>
            <a:lvl1pPr>
              <a:defRPr>
                <a:solidFill>
                  <a:schemeClr val="bg1"/>
                </a:solidFill>
              </a:defRPr>
            </a:lvl1pPr>
          </a:lstStyle>
          <a:p>
            <a:fld id="{68B0FE8A-6796-DE43-BAD7-69D8B3740AE7}" type="datetime1">
              <a:rPr lang="en-US" smtClean="0"/>
              <a:t>11/7/2025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3" name="Straight Connector 2">
            <a:extLst>
              <a:ext uri="{FF2B5EF4-FFF2-40B4-BE49-F238E27FC236}">
                <a16:creationId xmlns:a16="http://schemas.microsoft.com/office/drawing/2014/main" id="{A329D384-6BDA-A5B3-C1ED-7DADE9654365}"/>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6">
            <a:extLst>
              <a:ext uri="{FF2B5EF4-FFF2-40B4-BE49-F238E27FC236}">
                <a16:creationId xmlns:a16="http://schemas.microsoft.com/office/drawing/2014/main" id="{349BFD2E-FBA7-08CA-139F-3F60185F32DE}"/>
              </a:ext>
            </a:extLst>
          </p:cNvPr>
          <p:cNvSpPr>
            <a:spLocks noGrp="1"/>
          </p:cNvSpPr>
          <p:nvPr>
            <p:ph sz="quarter" idx="14" hasCustomPrompt="1"/>
          </p:nvPr>
        </p:nvSpPr>
        <p:spPr>
          <a:xfrm>
            <a:off x="612775" y="3971109"/>
            <a:ext cx="8430639" cy="2251892"/>
          </a:xfrm>
          <a:prstGeom prst="rect">
            <a:avLst/>
          </a:prstGeom>
        </p:spPr>
        <p:txBody>
          <a:bodyPr anchor="b">
            <a:noAutofit/>
          </a:bodyPr>
          <a:lstStyle>
            <a:lvl1pPr marL="0" indent="0">
              <a:buNone/>
              <a:defRPr sz="1400">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85800" indent="0">
              <a:buNone/>
              <a:defRPr sz="1400">
                <a:solidFill>
                  <a:schemeClr val="tx1"/>
                </a:solidFill>
              </a:defRPr>
            </a:lvl4pPr>
            <a:lvl5pPr marL="914400" indent="0">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796612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2"/>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BFAA997-E292-EBAB-2E9D-3845D76D6263}"/>
              </a:ext>
            </a:extLst>
          </p:cNvPr>
          <p:cNvSpPr>
            <a:spLocks noGrp="1"/>
          </p:cNvSpPr>
          <p:nvPr>
            <p:ph type="ctrTitle"/>
          </p:nvPr>
        </p:nvSpPr>
        <p:spPr>
          <a:xfrm>
            <a:off x="612648" y="353804"/>
            <a:ext cx="9598152" cy="4099340"/>
          </a:xfrm>
        </p:spPr>
        <p:txBody>
          <a:bodyPr vert="horz" lIns="91440" tIns="45720" rIns="91440" bIns="45720" rtlCol="0" anchor="t">
            <a:normAutofit/>
          </a:bodyPr>
          <a:lstStyle>
            <a:lvl1pPr>
              <a:defRPr lang="en-US" sz="6000" dirty="0"/>
            </a:lvl1pPr>
          </a:lstStyle>
          <a:p>
            <a:pPr lvl="0"/>
            <a:r>
              <a:rPr lang="en-US"/>
              <a:t>Click to edit Master title style</a:t>
            </a:r>
            <a:endParaRPr lang="en-US" dirty="0"/>
          </a:p>
        </p:txBody>
      </p:sp>
      <p:sp>
        <p:nvSpPr>
          <p:cNvPr id="12" name="Subtitle 2">
            <a:extLst>
              <a:ext uri="{FF2B5EF4-FFF2-40B4-BE49-F238E27FC236}">
                <a16:creationId xmlns:a16="http://schemas.microsoft.com/office/drawing/2014/main" id="{2CE2F65D-E74D-73DE-8713-5AD69E7CEEB1}"/>
              </a:ext>
            </a:extLst>
          </p:cNvPr>
          <p:cNvSpPr>
            <a:spLocks noGrp="1"/>
          </p:cNvSpPr>
          <p:nvPr>
            <p:ph type="subTitle" idx="1"/>
          </p:nvPr>
        </p:nvSpPr>
        <p:spPr>
          <a:xfrm>
            <a:off x="612646" y="5588006"/>
            <a:ext cx="7769354" cy="634991"/>
          </a:xfrm>
          <a:prstGeom prst="rect">
            <a:avLst/>
          </a:prstGeom>
        </p:spPr>
        <p:txBody>
          <a:bodyPr vert="horz" lIns="91440" tIns="45720" rIns="91440" bIns="45720" rtlCol="0" anchor="b">
            <a:normAutofit/>
          </a:bodyPr>
          <a:lstStyle>
            <a:lvl1pPr marL="0" indent="0">
              <a:buNone/>
              <a:defRPr lang="en-US" sz="1400" dirty="0"/>
            </a:lvl1pPr>
          </a:lstStyle>
          <a:p>
            <a:pPr lvl="0"/>
            <a:r>
              <a:rPr lang="en-US"/>
              <a:t>Click to edit Master subtitle style</a:t>
            </a:r>
            <a:endParaRPr lang="en-US" dirty="0"/>
          </a:p>
        </p:txBody>
      </p:sp>
      <p:cxnSp>
        <p:nvCxnSpPr>
          <p:cNvPr id="8" name="Straight Connector 7">
            <a:extLst>
              <a:ext uri="{FF2B5EF4-FFF2-40B4-BE49-F238E27FC236}">
                <a16:creationId xmlns:a16="http://schemas.microsoft.com/office/drawing/2014/main" id="{D8D58296-262D-E3A1-3EDA-108D59ADDEB9}"/>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BE98C5E6-9287-6A44-A9ED-68C630E53090}" type="datetime1">
              <a:rPr lang="en-US" smtClean="0"/>
              <a:t>11/7/2025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9" name="Straight Connector 8">
            <a:extLst>
              <a:ext uri="{FF2B5EF4-FFF2-40B4-BE49-F238E27FC236}">
                <a16:creationId xmlns:a16="http://schemas.microsoft.com/office/drawing/2014/main" id="{5FC82B15-2BAA-B79D-562D-AB6EE143DF74}"/>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53083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bg2">
            <a:lumMod val="90000"/>
          </a:schemeClr>
        </a:solidFill>
        <a:effectLst/>
      </p:bgPr>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4192A629-1C7A-908C-99B6-E95B0C98017A}"/>
              </a:ext>
            </a:extLst>
          </p:cNvPr>
          <p:cNvSpPr>
            <a:spLocks noGrp="1"/>
          </p:cNvSpPr>
          <p:nvPr>
            <p:ph type="subTitle" idx="1"/>
          </p:nvPr>
        </p:nvSpPr>
        <p:spPr>
          <a:xfrm>
            <a:off x="598579" y="5477529"/>
            <a:ext cx="7312153" cy="1014984"/>
          </a:xfrm>
          <a:prstGeom prst="rect">
            <a:avLst/>
          </a:prstGeom>
        </p:spPr>
        <p:txBody>
          <a:bodyPr vert="horz" lIns="91440" tIns="45720" rIns="91440" bIns="45720" rtlCol="0">
            <a:normAutofit/>
          </a:bodyPr>
          <a:lstStyle>
            <a:lvl1pPr marL="0" indent="0">
              <a:buNone/>
              <a:defRPr lang="en-US" sz="1400" dirty="0"/>
            </a:lvl1pPr>
          </a:lstStyle>
          <a:p>
            <a:pPr lvl="0"/>
            <a:r>
              <a:rPr lang="en-US"/>
              <a:t>Click to edit Master subtitle style</a:t>
            </a:r>
            <a:endParaRPr lang="en-US" dirty="0"/>
          </a:p>
        </p:txBody>
      </p:sp>
      <p:cxnSp>
        <p:nvCxnSpPr>
          <p:cNvPr id="9" name="Straight Connector 8">
            <a:extLst>
              <a:ext uri="{FF2B5EF4-FFF2-40B4-BE49-F238E27FC236}">
                <a16:creationId xmlns:a16="http://schemas.microsoft.com/office/drawing/2014/main" id="{617A912A-256D-661B-C181-034D06ED868C}"/>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0AF22403-57C6-1844-A1CE-EC8B0C9F71DA}" type="datetime1">
              <a:rPr lang="en-US" smtClean="0"/>
              <a:t>11/7/2025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8" name="Straight Connector 7">
            <a:extLst>
              <a:ext uri="{FF2B5EF4-FFF2-40B4-BE49-F238E27FC236}">
                <a16:creationId xmlns:a16="http://schemas.microsoft.com/office/drawing/2014/main" id="{DCC649EA-F1C7-472F-52D7-A93BB7EC19BC}"/>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07D66C7-8548-FB62-4F92-672254ADF1A1}"/>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154731194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10FCED8-73AC-58D6-B68F-AAFD305C6675}"/>
              </a:ext>
            </a:extLst>
          </p:cNvPr>
          <p:cNvSpPr>
            <a:spLocks noGrp="1"/>
          </p:cNvSpPr>
          <p:nvPr>
            <p:ph type="ctrTitle"/>
          </p:nvPr>
        </p:nvSpPr>
        <p:spPr>
          <a:xfrm>
            <a:off x="1981200" y="1560442"/>
            <a:ext cx="8229600" cy="2379013"/>
          </a:xfrm>
        </p:spPr>
        <p:txBody>
          <a:bodyPr anchor="b">
            <a:normAutofit/>
          </a:bodyPr>
          <a:lstStyle>
            <a:lvl1pPr algn="ctr">
              <a:defRPr sz="6000"/>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D983008E-F782-B9DD-6537-0B9EAE9279E9}"/>
              </a:ext>
            </a:extLst>
          </p:cNvPr>
          <p:cNvSpPr>
            <a:spLocks noGrp="1"/>
          </p:cNvSpPr>
          <p:nvPr>
            <p:ph type="subTitle" idx="1"/>
          </p:nvPr>
        </p:nvSpPr>
        <p:spPr>
          <a:xfrm>
            <a:off x="2301923" y="4039648"/>
            <a:ext cx="7588155" cy="1029310"/>
          </a:xfrm>
          <a:prstGeom prst="rect">
            <a:avLst/>
          </a:prstGeom>
        </p:spPr>
        <p:txBody>
          <a:bodyPr>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0CFC45B0-B1A3-3E44-43D7-C15E5073EEB5}"/>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3EF67CE4-B6BA-0C48-874C-4DFD10A9B4AF}" type="datetime1">
              <a:rPr lang="en-US" smtClean="0"/>
              <a:t>11/7/2025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7" name="Straight Connector 6">
            <a:extLst>
              <a:ext uri="{FF2B5EF4-FFF2-40B4-BE49-F238E27FC236}">
                <a16:creationId xmlns:a16="http://schemas.microsoft.com/office/drawing/2014/main" id="{3BEA1CDC-959E-33FA-9AF1-75DB91B6A967}"/>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91970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2"/>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A27FB5B-F1F4-96F1-0152-318F0A4000BC}"/>
              </a:ext>
            </a:extLst>
          </p:cNvPr>
          <p:cNvCxnSpPr/>
          <p:nvPr/>
        </p:nvCxnSpPr>
        <p:spPr>
          <a:xfrm>
            <a:off x="429209" y="164150"/>
            <a:ext cx="117627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355388B-2964-6FA6-1B0D-6858F19DB09C}"/>
              </a:ext>
            </a:extLst>
          </p:cNvPr>
          <p:cNvSpPr>
            <a:spLocks noGrp="1"/>
          </p:cNvSpPr>
          <p:nvPr>
            <p:ph type="ctrTitle" hasCustomPrompt="1"/>
          </p:nvPr>
        </p:nvSpPr>
        <p:spPr>
          <a:xfrm>
            <a:off x="612648" y="1001713"/>
            <a:ext cx="7909560" cy="5477510"/>
          </a:xfrm>
        </p:spPr>
        <p:txBody>
          <a:bodyPr vert="horz" lIns="91440" tIns="45720" rIns="91440" bIns="45720" rtlCol="0" anchor="b">
            <a:normAutofit/>
          </a:bodyPr>
          <a:lstStyle>
            <a:lvl1pPr>
              <a:defRPr lang="en-US" sz="6000" dirty="0">
                <a:solidFill>
                  <a:schemeClr val="bg1"/>
                </a:solidFill>
              </a:defRPr>
            </a:lvl1pPr>
          </a:lstStyle>
          <a:p>
            <a:pPr lvl="0"/>
            <a:r>
              <a:rPr lang="en-US" dirty="0"/>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2E0ED0FC-24F7-C844-8E98-AE6A55D9AF57}" type="datetime1">
              <a:rPr lang="en-US" smtClean="0"/>
              <a:t>11/7/2025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cxnSp>
        <p:nvCxnSpPr>
          <p:cNvPr id="3" name="Straight Connector 2">
            <a:extLst>
              <a:ext uri="{FF2B5EF4-FFF2-40B4-BE49-F238E27FC236}">
                <a16:creationId xmlns:a16="http://schemas.microsoft.com/office/drawing/2014/main" id="{61593392-0733-4701-8F74-B58075202E27}"/>
              </a:ext>
            </a:extLst>
          </p:cNvPr>
          <p:cNvCxnSpPr>
            <a:cxnSpLocks/>
          </p:cNvCxnSpPr>
          <p:nvPr userDrawn="1"/>
        </p:nvCxnSpPr>
        <p:spPr>
          <a:xfrm>
            <a:off x="429793"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9246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34030" y="634990"/>
            <a:ext cx="10923934" cy="755659"/>
          </a:xfrm>
          <a:prstGeom prst="rect">
            <a:avLst/>
          </a:prstGeom>
        </p:spPr>
        <p:txBody>
          <a:bodyPr vert="horz" lIns="91440" tIns="45720" rIns="91440" bIns="45720" rtlCol="0" anchor="t">
            <a:normAutofit/>
          </a:bodyPr>
          <a:lstStyle/>
          <a:p>
            <a:r>
              <a:rPr lang="en-US"/>
              <a:t>Click to edit Master title style</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rot="16200000">
            <a:off x="-2067304" y="2231454"/>
            <a:ext cx="4564376" cy="429768"/>
          </a:xfrm>
          <a:prstGeom prst="rect">
            <a:avLst/>
          </a:prstGeom>
        </p:spPr>
        <p:txBody>
          <a:bodyPr vert="horz" lIns="91440" tIns="45720" rIns="91440" bIns="45720" rtlCol="0" anchor="ctr"/>
          <a:lstStyle>
            <a:lvl1pPr algn="r" rtl="0">
              <a:defRPr sz="800" b="0" i="0">
                <a:solidFill>
                  <a:schemeClr val="tx1"/>
                </a:solidFill>
                <a:latin typeface="+mn-lt"/>
                <a:ea typeface="Batang" panose="02030600000101010101" pitchFamily="18" charset="-127"/>
              </a:defRPr>
            </a:lvl1pPr>
          </a:lstStyle>
          <a:p>
            <a:r>
              <a:rPr lang="en-US"/>
              <a:t>SAMPLE FOOTER TEXT</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rot="16200000">
            <a:off x="-532352" y="5260879"/>
            <a:ext cx="1494475" cy="429768"/>
          </a:xfrm>
          <a:prstGeom prst="rect">
            <a:avLst/>
          </a:prstGeom>
        </p:spPr>
        <p:txBody>
          <a:bodyPr vert="horz" lIns="91440" tIns="45720" rIns="91440" bIns="45720" rtlCol="0" anchor="ctr"/>
          <a:lstStyle>
            <a:lvl1pPr algn="l" rtl="0">
              <a:defRPr sz="800" b="0" i="0">
                <a:solidFill>
                  <a:schemeClr val="tx1"/>
                </a:solidFill>
                <a:latin typeface="+mn-lt"/>
                <a:ea typeface="Batang" panose="02030600000101010101" pitchFamily="18" charset="-127"/>
              </a:defRPr>
            </a:lvl1pPr>
          </a:lstStyle>
          <a:p>
            <a:fld id="{43E9438E-6B36-A14E-B7B5-A87CBFCBC1F9}" type="datetime1">
              <a:rPr lang="en-US" smtClean="0"/>
              <a:pPr/>
              <a:t>11/7/2025</a:t>
            </a:fld>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2" y="6492513"/>
            <a:ext cx="429207" cy="365125"/>
          </a:xfrm>
          <a:prstGeom prst="rect">
            <a:avLst/>
          </a:prstGeom>
        </p:spPr>
        <p:txBody>
          <a:bodyPr vert="horz" lIns="91440" tIns="45720" rIns="91440" bIns="45720" rtlCol="0" anchor="ctr"/>
          <a:lstStyle>
            <a:lvl1pPr algn="ctr" rtl="0">
              <a:defRPr sz="800" b="0" i="0">
                <a:solidFill>
                  <a:schemeClr val="tx1"/>
                </a:solidFill>
                <a:latin typeface="+mn-lt"/>
                <a:ea typeface="Batang" panose="02030600000101010101" pitchFamily="18" charset="-127"/>
              </a:defRPr>
            </a:lvl1pPr>
          </a:lstStyle>
          <a:p>
            <a:fld id="{CC057153-B650-4DEB-B370-79DDCFDCE934}" type="slidenum">
              <a:rPr lang="en-US" smtClean="0"/>
              <a:pPr/>
              <a:t>‹#›</a:t>
            </a:fld>
            <a:endParaRPr lang="en-US"/>
          </a:p>
        </p:txBody>
      </p:sp>
      <p:sp>
        <p:nvSpPr>
          <p:cNvPr id="9" name="Text Placeholder 2">
            <a:extLst>
              <a:ext uri="{FF2B5EF4-FFF2-40B4-BE49-F238E27FC236}">
                <a16:creationId xmlns:a16="http://schemas.microsoft.com/office/drawing/2014/main" id="{65102932-722B-3E65-A301-BE5A2490CA12}"/>
              </a:ext>
            </a:extLst>
          </p:cNvPr>
          <p:cNvSpPr>
            <a:spLocks noGrp="1"/>
          </p:cNvSpPr>
          <p:nvPr>
            <p:ph type="body" idx="1"/>
          </p:nvPr>
        </p:nvSpPr>
        <p:spPr>
          <a:xfrm>
            <a:off x="634030" y="1537958"/>
            <a:ext cx="10923934" cy="46850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C2A300C7-9A86-495F-2ABD-8073A07A54CD}"/>
              </a:ext>
            </a:extLst>
          </p:cNvPr>
          <p:cNvSpPr txBox="1"/>
          <p:nvPr>
            <p:extLst>
              <p:ext uri="{1162E1C5-73C7-4A58-AE30-91384D911F3F}">
                <p184:classification xmlns:p184="http://schemas.microsoft.com/office/powerpoint/2018/4/main" val="hdr"/>
              </p:ext>
            </p:extLst>
          </p:nvPr>
        </p:nvSpPr>
        <p:spPr>
          <a:xfrm>
            <a:off x="9859963" y="63500"/>
            <a:ext cx="2316162" cy="137160"/>
          </a:xfrm>
          <a:prstGeom prst="rect">
            <a:avLst/>
          </a:prstGeom>
        </p:spPr>
        <p:txBody>
          <a:bodyPr horzOverflow="overflow" lIns="0" tIns="0" rIns="0" bIns="0">
            <a:spAutoFit/>
          </a:bodyPr>
          <a:lstStyle/>
          <a:p>
            <a:pPr algn="l"/>
            <a:r>
              <a:rPr lang="en-US" sz="900">
                <a:solidFill>
                  <a:srgbClr val="000000">
                    <a:alpha val="50000"/>
                  </a:srgbClr>
                </a:solidFill>
                <a:latin typeface="Aptos" panose="020B0004020202020204" pitchFamily="34" charset="0"/>
              </a:rPr>
              <a:t>NAV CANADA Proprietary / Propriété exclusive </a:t>
            </a:r>
          </a:p>
        </p:txBody>
      </p:sp>
    </p:spTree>
    <p:extLst>
      <p:ext uri="{BB962C8B-B14F-4D97-AF65-F5344CB8AC3E}">
        <p14:creationId xmlns:p14="http://schemas.microsoft.com/office/powerpoint/2010/main" val="3137627104"/>
      </p:ext>
    </p:extLst>
  </p:cSld>
  <p:clrMap bg1="lt1" tx1="dk1" bg2="lt2" tx2="dk2" accent1="accent1" accent2="accent2" accent3="accent3" accent4="accent4" accent5="accent5" accent6="accent6" hlink="hlink" folHlink="folHlink"/>
  <p:sldLayoutIdLst>
    <p:sldLayoutId id="2147483815" r:id="rId1"/>
    <p:sldLayoutId id="2147483766" r:id="rId2"/>
    <p:sldLayoutId id="2147483816" r:id="rId3"/>
    <p:sldLayoutId id="2147483765" r:id="rId4"/>
    <p:sldLayoutId id="2147483768" r:id="rId5"/>
    <p:sldLayoutId id="2147483769" r:id="rId6"/>
    <p:sldLayoutId id="2147483770" r:id="rId7"/>
    <p:sldLayoutId id="2147483771" r:id="rId8"/>
    <p:sldLayoutId id="2147483772" r:id="rId9"/>
    <p:sldLayoutId id="2147483821"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3" r:id="rId19"/>
    <p:sldLayoutId id="2147483784" r:id="rId20"/>
    <p:sldLayoutId id="2147483785" r:id="rId21"/>
    <p:sldLayoutId id="2147483786" r:id="rId22"/>
    <p:sldLayoutId id="2147483787" r:id="rId23"/>
    <p:sldLayoutId id="2147483788" r:id="rId24"/>
    <p:sldLayoutId id="2147483789" r:id="rId25"/>
    <p:sldLayoutId id="2147483790" r:id="rId26"/>
    <p:sldLayoutId id="2147483791" r:id="rId27"/>
    <p:sldLayoutId id="2147483792" r:id="rId28"/>
    <p:sldLayoutId id="2147483793" r:id="rId29"/>
    <p:sldLayoutId id="2147483794" r:id="rId30"/>
    <p:sldLayoutId id="2147483795" r:id="rId31"/>
    <p:sldLayoutId id="2147483796" r:id="rId32"/>
    <p:sldLayoutId id="2147483797" r:id="rId33"/>
    <p:sldLayoutId id="2147483817" r:id="rId34"/>
    <p:sldLayoutId id="2147483782" r:id="rId35"/>
    <p:sldLayoutId id="2147483798" r:id="rId36"/>
    <p:sldLayoutId id="2147483799" r:id="rId37"/>
    <p:sldLayoutId id="2147483800" r:id="rId38"/>
    <p:sldLayoutId id="2147483801" r:id="rId39"/>
    <p:sldLayoutId id="2147483803" r:id="rId40"/>
    <p:sldLayoutId id="2147483819" r:id="rId41"/>
    <p:sldLayoutId id="2147483820" r:id="rId42"/>
    <p:sldLayoutId id="2147483804" r:id="rId43"/>
    <p:sldLayoutId id="2147483805" r:id="rId44"/>
    <p:sldLayoutId id="2147483806" r:id="rId45"/>
    <p:sldLayoutId id="2147483807" r:id="rId46"/>
    <p:sldLayoutId id="2147483808" r:id="rId47"/>
    <p:sldLayoutId id="2147483809" r:id="rId48"/>
    <p:sldLayoutId id="2147483810" r:id="rId49"/>
    <p:sldLayoutId id="2147483811" r:id="rId50"/>
    <p:sldLayoutId id="2147483812" r:id="rId51"/>
    <p:sldLayoutId id="2147483813" r:id="rId52"/>
    <p:sldLayoutId id="2147483814" r:id="rId53"/>
  </p:sldLayoutIdLst>
  <p:hf hdr="0"/>
  <p:txStyles>
    <p:titleStyle>
      <a:lvl1pPr algn="l" defTabSz="914400" rtl="0" eaLnBrk="1" latinLnBrk="0" hangingPunct="1">
        <a:lnSpc>
          <a:spcPct val="90000"/>
        </a:lnSpc>
        <a:spcBef>
          <a:spcPct val="0"/>
        </a:spcBef>
        <a:buNone/>
        <a:defRPr sz="3600" b="0" i="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400" b="0" i="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8B944-2069-2CFB-C858-F1901F3C1312}"/>
              </a:ext>
            </a:extLst>
          </p:cNvPr>
          <p:cNvSpPr>
            <a:spLocks noGrp="1"/>
          </p:cNvSpPr>
          <p:nvPr>
            <p:ph type="ctrTitle"/>
          </p:nvPr>
        </p:nvSpPr>
        <p:spPr>
          <a:xfrm>
            <a:off x="598578" y="2018460"/>
            <a:ext cx="9140954" cy="3236439"/>
          </a:xfrm>
        </p:spPr>
        <p:txBody>
          <a:bodyPr anchor="b">
            <a:normAutofit/>
          </a:bodyPr>
          <a:lstStyle/>
          <a:p>
            <a:r>
              <a:rPr lang="en-US" sz="5600"/>
              <a:t>NAV CANADA Technology &amp; Technologist Briefing</a:t>
            </a:r>
          </a:p>
        </p:txBody>
      </p:sp>
      <p:sp>
        <p:nvSpPr>
          <p:cNvPr id="3" name="Subtitle 2">
            <a:extLst>
              <a:ext uri="{FF2B5EF4-FFF2-40B4-BE49-F238E27FC236}">
                <a16:creationId xmlns:a16="http://schemas.microsoft.com/office/drawing/2014/main" id="{AE1EE47A-2612-DB30-1E18-67E55488F086}"/>
              </a:ext>
            </a:extLst>
          </p:cNvPr>
          <p:cNvSpPr>
            <a:spLocks noGrp="1"/>
          </p:cNvSpPr>
          <p:nvPr>
            <p:ph type="subTitle" idx="1"/>
          </p:nvPr>
        </p:nvSpPr>
        <p:spPr>
          <a:xfrm>
            <a:off x="598579" y="5477529"/>
            <a:ext cx="7312153" cy="1014984"/>
          </a:xfrm>
        </p:spPr>
        <p:txBody>
          <a:bodyPr>
            <a:normAutofit/>
          </a:bodyPr>
          <a:lstStyle/>
          <a:p>
            <a:r>
              <a:rPr lang="en-US"/>
              <a:t>Insights into advancements in aviation technology systems</a:t>
            </a:r>
          </a:p>
        </p:txBody>
      </p:sp>
      <p:sp>
        <p:nvSpPr>
          <p:cNvPr id="4" name="Footer Placeholder 3">
            <a:extLst>
              <a:ext uri="{FF2B5EF4-FFF2-40B4-BE49-F238E27FC236}">
                <a16:creationId xmlns:a16="http://schemas.microsoft.com/office/drawing/2014/main" id="{D64047F3-6A27-EBBE-97EA-6E04B2BC724A}"/>
              </a:ext>
            </a:extLst>
          </p:cNvPr>
          <p:cNvSpPr>
            <a:spLocks noGrp="1"/>
          </p:cNvSpPr>
          <p:nvPr>
            <p:ph type="ftr" sz="quarter" idx="11"/>
          </p:nvPr>
        </p:nvSpPr>
        <p:spPr>
          <a:xfrm rot="16200000">
            <a:off x="-2067304" y="2231454"/>
            <a:ext cx="4564376" cy="429768"/>
          </a:xfrm>
        </p:spPr>
        <p:txBody>
          <a:bodyPr anchor="ctr">
            <a:normAutofit/>
          </a:bodyPr>
          <a:lstStyle/>
          <a:p>
            <a:pPr>
              <a:spcAft>
                <a:spcPts val="600"/>
              </a:spcAft>
            </a:pPr>
            <a:r>
              <a:rPr lang="en-US" dirty="0"/>
              <a:t>IFATSEA All Americas Region</a:t>
            </a:r>
          </a:p>
        </p:txBody>
      </p:sp>
      <p:sp>
        <p:nvSpPr>
          <p:cNvPr id="5" name="Date Placeholder 4">
            <a:extLst>
              <a:ext uri="{FF2B5EF4-FFF2-40B4-BE49-F238E27FC236}">
                <a16:creationId xmlns:a16="http://schemas.microsoft.com/office/drawing/2014/main" id="{6E1D4B4B-5B01-40EB-D887-E32E17337E55}"/>
              </a:ext>
            </a:extLst>
          </p:cNvPr>
          <p:cNvSpPr>
            <a:spLocks noGrp="1"/>
          </p:cNvSpPr>
          <p:nvPr>
            <p:ph type="dt" sz="half" idx="10"/>
          </p:nvPr>
        </p:nvSpPr>
        <p:spPr>
          <a:xfrm rot="16200000">
            <a:off x="-532352" y="5260879"/>
            <a:ext cx="1494475" cy="429768"/>
          </a:xfrm>
        </p:spPr>
        <p:txBody>
          <a:bodyPr anchor="ctr">
            <a:normAutofit/>
          </a:bodyPr>
          <a:lstStyle/>
          <a:p>
            <a:pPr>
              <a:spcAft>
                <a:spcPts val="600"/>
              </a:spcAft>
            </a:pPr>
            <a:fld id="{49B045A2-93A3-0245-952F-F70516988491}" type="datetime1">
              <a:rPr lang="en-US" smtClean="0"/>
              <a:pPr>
                <a:spcAft>
                  <a:spcPts val="600"/>
                </a:spcAft>
              </a:pPr>
              <a:t>11/7/2025</a:t>
            </a:fld>
            <a:endParaRPr lang="en-US"/>
          </a:p>
        </p:txBody>
      </p:sp>
      <p:sp>
        <p:nvSpPr>
          <p:cNvPr id="6" name="Slide Number Placeholder 5">
            <a:extLst>
              <a:ext uri="{FF2B5EF4-FFF2-40B4-BE49-F238E27FC236}">
                <a16:creationId xmlns:a16="http://schemas.microsoft.com/office/drawing/2014/main" id="{9EAC7324-149B-DF2C-FA26-BF9F7FA509FB}"/>
              </a:ext>
            </a:extLst>
          </p:cNvPr>
          <p:cNvSpPr>
            <a:spLocks noGrp="1"/>
          </p:cNvSpPr>
          <p:nvPr>
            <p:ph type="sldNum" sz="quarter" idx="12"/>
          </p:nvPr>
        </p:nvSpPr>
        <p:spPr>
          <a:xfrm>
            <a:off x="2" y="6492513"/>
            <a:ext cx="429207" cy="365125"/>
          </a:xfrm>
        </p:spPr>
        <p:txBody>
          <a:bodyPr anchor="ctr">
            <a:normAutofit/>
          </a:bodyPr>
          <a:lstStyle/>
          <a:p>
            <a:pPr>
              <a:spcAft>
                <a:spcPts val="600"/>
              </a:spcAft>
            </a:pPr>
            <a:fld id="{AEAA3239-9EA4-4A65-A281-97F994456D9F}" type="slidenum">
              <a:rPr lang="en-US" smtClean="0"/>
              <a:pPr>
                <a:spcAft>
                  <a:spcPts val="600"/>
                </a:spcAft>
              </a:pPr>
              <a:t>1</a:t>
            </a:fld>
            <a:endParaRPr lang="en-US"/>
          </a:p>
        </p:txBody>
      </p:sp>
    </p:spTree>
    <p:extLst>
      <p:ext uri="{BB962C8B-B14F-4D97-AF65-F5344CB8AC3E}">
        <p14:creationId xmlns:p14="http://schemas.microsoft.com/office/powerpoint/2010/main" val="324626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42"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DC3EF-A302-AA4B-DCC4-3BCE48D29275}"/>
              </a:ext>
            </a:extLst>
          </p:cNvPr>
          <p:cNvSpPr>
            <a:spLocks noGrp="1"/>
          </p:cNvSpPr>
          <p:nvPr>
            <p:ph type="title"/>
          </p:nvPr>
        </p:nvSpPr>
        <p:spPr>
          <a:xfrm>
            <a:off x="7094553" y="634999"/>
            <a:ext cx="4477512" cy="1328932"/>
          </a:xfrm>
        </p:spPr>
        <p:txBody>
          <a:bodyPr anchor="t">
            <a:normAutofit/>
          </a:bodyPr>
          <a:lstStyle/>
          <a:p>
            <a:r>
              <a:rPr lang="en-US" dirty="0"/>
              <a:t>CURRENT CHALLENGES</a:t>
            </a:r>
          </a:p>
        </p:txBody>
      </p:sp>
      <p:sp>
        <p:nvSpPr>
          <p:cNvPr id="3" name="Footer Placeholder 2">
            <a:extLst>
              <a:ext uri="{FF2B5EF4-FFF2-40B4-BE49-F238E27FC236}">
                <a16:creationId xmlns:a16="http://schemas.microsoft.com/office/drawing/2014/main" id="{C11DD5A3-B739-4C83-A96D-F3D6D9057AEC}"/>
              </a:ext>
            </a:extLst>
          </p:cNvPr>
          <p:cNvSpPr>
            <a:spLocks noGrp="1"/>
          </p:cNvSpPr>
          <p:nvPr>
            <p:ph type="ftr" sz="quarter" idx="11"/>
          </p:nvPr>
        </p:nvSpPr>
        <p:spPr>
          <a:xfrm rot="16200000">
            <a:off x="-2067304" y="2231454"/>
            <a:ext cx="4564376" cy="429768"/>
          </a:xfrm>
        </p:spPr>
        <p:txBody>
          <a:bodyPr anchor="ctr">
            <a:normAutofit/>
          </a:bodyPr>
          <a:lstStyle/>
          <a:p>
            <a:pPr>
              <a:spcAft>
                <a:spcPts val="600"/>
              </a:spcAft>
            </a:pPr>
            <a:r>
              <a:rPr lang="en-US" dirty="0"/>
              <a:t>IFATSEA All Americas Region</a:t>
            </a:r>
          </a:p>
        </p:txBody>
      </p:sp>
      <p:sp>
        <p:nvSpPr>
          <p:cNvPr id="4" name="Date Placeholder 3">
            <a:extLst>
              <a:ext uri="{FF2B5EF4-FFF2-40B4-BE49-F238E27FC236}">
                <a16:creationId xmlns:a16="http://schemas.microsoft.com/office/drawing/2014/main" id="{2E8927EA-1BE4-806B-693E-1FABBB56E618}"/>
              </a:ext>
            </a:extLst>
          </p:cNvPr>
          <p:cNvSpPr>
            <a:spLocks noGrp="1"/>
          </p:cNvSpPr>
          <p:nvPr>
            <p:ph type="dt" sz="half" idx="10"/>
          </p:nvPr>
        </p:nvSpPr>
        <p:spPr>
          <a:xfrm rot="16200000">
            <a:off x="-531666" y="5260191"/>
            <a:ext cx="1493097" cy="429768"/>
          </a:xfrm>
        </p:spPr>
        <p:txBody>
          <a:bodyPr anchor="ctr">
            <a:normAutofit/>
          </a:bodyPr>
          <a:lstStyle/>
          <a:p>
            <a:pPr>
              <a:spcAft>
                <a:spcPts val="600"/>
              </a:spcAft>
            </a:pPr>
            <a:fld id="{FAA6F6B0-7BDB-FB4C-9D76-500FE2DDFD1B}" type="datetime1">
              <a:rPr lang="en-US" smtClean="0"/>
              <a:pPr>
                <a:spcAft>
                  <a:spcPts val="600"/>
                </a:spcAft>
              </a:pPr>
              <a:t>11/7/2025</a:t>
            </a:fld>
            <a:endParaRPr lang="en-US"/>
          </a:p>
        </p:txBody>
      </p:sp>
      <p:sp>
        <p:nvSpPr>
          <p:cNvPr id="5" name="Slide Number Placeholder 4">
            <a:extLst>
              <a:ext uri="{FF2B5EF4-FFF2-40B4-BE49-F238E27FC236}">
                <a16:creationId xmlns:a16="http://schemas.microsoft.com/office/drawing/2014/main" id="{5F200EF1-FD3B-6A2D-C2E0-C86B2CFC0A3B}"/>
              </a:ext>
            </a:extLst>
          </p:cNvPr>
          <p:cNvSpPr>
            <a:spLocks noGrp="1"/>
          </p:cNvSpPr>
          <p:nvPr>
            <p:ph type="sldNum" sz="quarter" idx="12"/>
          </p:nvPr>
        </p:nvSpPr>
        <p:spPr>
          <a:xfrm>
            <a:off x="2" y="6492513"/>
            <a:ext cx="429207" cy="365125"/>
          </a:xfrm>
        </p:spPr>
        <p:txBody>
          <a:bodyPr anchor="ctr">
            <a:normAutofit/>
          </a:bodyPr>
          <a:lstStyle/>
          <a:p>
            <a:pPr>
              <a:spcAft>
                <a:spcPts val="600"/>
              </a:spcAft>
            </a:pPr>
            <a:fld id="{CC057153-B650-4DEB-B370-79DDCFDCE934}" type="slidenum">
              <a:rPr lang="en-US" smtClean="0"/>
              <a:pPr>
                <a:spcAft>
                  <a:spcPts val="600"/>
                </a:spcAft>
              </a:pPr>
              <a:t>10</a:t>
            </a:fld>
            <a:endParaRPr lang="en-US"/>
          </a:p>
        </p:txBody>
      </p:sp>
      <p:pic>
        <p:nvPicPr>
          <p:cNvPr id="8" name="Content Placeholder 7" descr="Lighting equipment of the airport. In the background there is the airport building next to a hangar.">
            <a:extLst>
              <a:ext uri="{FF2B5EF4-FFF2-40B4-BE49-F238E27FC236}">
                <a16:creationId xmlns:a16="http://schemas.microsoft.com/office/drawing/2014/main" id="{DE0EE75F-443C-445D-A01F-0A8BA73F2AEB}"/>
              </a:ext>
            </a:extLst>
          </p:cNvPr>
          <p:cNvPicPr>
            <a:picLocks noGrp="1" noChangeAspect="1"/>
          </p:cNvPicPr>
          <p:nvPr>
            <p:ph type="pic" sz="quarter" idx="13"/>
          </p:nvPr>
        </p:nvPicPr>
        <p:blipFill>
          <a:blip r:embed="rId3"/>
          <a:stretch/>
        </p:blipFill>
        <p:spPr>
          <a:xfrm>
            <a:off x="609599" y="1486036"/>
            <a:ext cx="5843502" cy="3885928"/>
          </a:xfrm>
          <a:prstGeom prst="rect">
            <a:avLst/>
          </a:prstGeom>
          <a:noFill/>
        </p:spPr>
      </p:pic>
      <p:sp>
        <p:nvSpPr>
          <p:cNvPr id="7" name="Content Placeholder 6">
            <a:extLst>
              <a:ext uri="{FF2B5EF4-FFF2-40B4-BE49-F238E27FC236}">
                <a16:creationId xmlns:a16="http://schemas.microsoft.com/office/drawing/2014/main" id="{C306010E-111C-0D66-BD4C-1C27FF1C785B}"/>
              </a:ext>
            </a:extLst>
          </p:cNvPr>
          <p:cNvSpPr>
            <a:spLocks noGrp="1"/>
          </p:cNvSpPr>
          <p:nvPr>
            <p:ph sz="quarter" idx="15"/>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94553" y="2110570"/>
            <a:ext cx="4477512" cy="4282573"/>
          </a:xfrm>
        </p:spPr>
        <p:txBody>
          <a:bodyPr>
            <a:normAutofit/>
          </a:bodyPr>
          <a:lstStyle/>
          <a:p>
            <a:pPr marL="0" indent="0">
              <a:spcBef>
                <a:spcPts val="2500"/>
              </a:spcBef>
              <a:buFont typeface="Arial" panose="020B0604020202020204" pitchFamily="34" charset="0"/>
              <a:buNone/>
            </a:pPr>
            <a:r>
              <a:rPr lang="en-US" b="1" dirty="0"/>
              <a:t>Air Traffic Management</a:t>
            </a:r>
          </a:p>
          <a:p>
            <a:pPr marL="0" lvl="1" indent="0">
              <a:buFont typeface="Arial" panose="020B0604020202020204" pitchFamily="34" charset="0"/>
              <a:buNone/>
            </a:pPr>
            <a:r>
              <a:rPr dirty="0"/>
              <a:t>ATM technologists maintain radar displays, flight tracking systems, and network infrastructure to ensure safe air traffic control.</a:t>
            </a:r>
            <a:r>
              <a:rPr lang="en-CA" dirty="0"/>
              <a:t> Currently severe staff shortages at some sites. Difficult time retaining staff.</a:t>
            </a:r>
            <a:endParaRPr lang="en-US" dirty="0"/>
          </a:p>
          <a:p>
            <a:pPr marL="0" indent="0">
              <a:spcBef>
                <a:spcPts val="2500"/>
              </a:spcBef>
              <a:buFont typeface="Arial" panose="020B0604020202020204" pitchFamily="34" charset="0"/>
              <a:buNone/>
            </a:pPr>
            <a:r>
              <a:rPr lang="en-US" b="1" dirty="0"/>
              <a:t>Communications Navigation Surveillance </a:t>
            </a:r>
          </a:p>
          <a:p>
            <a:pPr marL="0" lvl="1" indent="0">
              <a:buFont typeface="Arial" panose="020B0604020202020204" pitchFamily="34" charset="0"/>
              <a:buNone/>
            </a:pPr>
            <a:r>
              <a:rPr dirty="0"/>
              <a:t>CNS technologists support radar systems, landing aids, and radio communications, often in remote and challenging locations.</a:t>
            </a:r>
            <a:r>
              <a:rPr lang="en-CA" dirty="0"/>
              <a:t> Lack of training plaquing staff.</a:t>
            </a:r>
            <a:endParaRPr lang="en-US" dirty="0"/>
          </a:p>
          <a:p>
            <a:pPr marL="0" indent="0">
              <a:spcBef>
                <a:spcPts val="2500"/>
              </a:spcBef>
              <a:buNone/>
            </a:pPr>
            <a:r>
              <a:rPr lang="en-US" b="1" dirty="0"/>
              <a:t>Technical Deployment</a:t>
            </a:r>
          </a:p>
          <a:p>
            <a:pPr marL="0" lvl="1" indent="0">
              <a:buNone/>
            </a:pPr>
            <a:r>
              <a:rPr lang="en-CA" dirty="0"/>
              <a:t>Installation team of technologists led by project leads; relies on ATM and CNS staff for support; significant backlog of installation projects currently in progress.</a:t>
            </a:r>
            <a:endParaRPr lang="en-US" dirty="0"/>
          </a:p>
        </p:txBody>
      </p:sp>
    </p:spTree>
    <p:extLst>
      <p:ext uri="{BB962C8B-B14F-4D97-AF65-F5344CB8AC3E}">
        <p14:creationId xmlns:p14="http://schemas.microsoft.com/office/powerpoint/2010/main" val="24160150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B25A8-A27E-1584-9A79-36A0B19701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8E11CB-C534-334B-0271-2A824D6C92EC}"/>
              </a:ext>
            </a:extLst>
          </p:cNvPr>
          <p:cNvSpPr>
            <a:spLocks noGrp="1"/>
          </p:cNvSpPr>
          <p:nvPr>
            <p:ph type="title"/>
          </p:nvPr>
        </p:nvSpPr>
        <p:spPr>
          <a:xfrm>
            <a:off x="7094553" y="634999"/>
            <a:ext cx="4477512" cy="1328932"/>
          </a:xfrm>
        </p:spPr>
        <p:txBody>
          <a:bodyPr anchor="t">
            <a:normAutofit/>
          </a:bodyPr>
          <a:lstStyle/>
          <a:p>
            <a:r>
              <a:rPr lang="en-US" dirty="0"/>
              <a:t>Current CNS Upgrades</a:t>
            </a:r>
          </a:p>
        </p:txBody>
      </p:sp>
      <p:sp>
        <p:nvSpPr>
          <p:cNvPr id="3" name="Footer Placeholder 2">
            <a:extLst>
              <a:ext uri="{FF2B5EF4-FFF2-40B4-BE49-F238E27FC236}">
                <a16:creationId xmlns:a16="http://schemas.microsoft.com/office/drawing/2014/main" id="{CEBE2BF6-C90F-DE6A-E2DD-1974A1745DB1}"/>
              </a:ext>
            </a:extLst>
          </p:cNvPr>
          <p:cNvSpPr>
            <a:spLocks noGrp="1"/>
          </p:cNvSpPr>
          <p:nvPr>
            <p:ph type="ftr" sz="quarter" idx="11"/>
          </p:nvPr>
        </p:nvSpPr>
        <p:spPr>
          <a:xfrm rot="16200000">
            <a:off x="-2067304" y="2231454"/>
            <a:ext cx="4564376" cy="429768"/>
          </a:xfrm>
        </p:spPr>
        <p:txBody>
          <a:bodyPr anchor="ctr">
            <a:normAutofit/>
          </a:bodyPr>
          <a:lstStyle/>
          <a:p>
            <a:pPr>
              <a:spcAft>
                <a:spcPts val="600"/>
              </a:spcAft>
            </a:pPr>
            <a:r>
              <a:rPr lang="en-US" dirty="0"/>
              <a:t>IFATSEA All Americas Region</a:t>
            </a:r>
          </a:p>
        </p:txBody>
      </p:sp>
      <p:sp>
        <p:nvSpPr>
          <p:cNvPr id="4" name="Date Placeholder 3">
            <a:extLst>
              <a:ext uri="{FF2B5EF4-FFF2-40B4-BE49-F238E27FC236}">
                <a16:creationId xmlns:a16="http://schemas.microsoft.com/office/drawing/2014/main" id="{99000659-DF78-029B-9CD3-E9537D7A533F}"/>
              </a:ext>
            </a:extLst>
          </p:cNvPr>
          <p:cNvSpPr>
            <a:spLocks noGrp="1"/>
          </p:cNvSpPr>
          <p:nvPr>
            <p:ph type="dt" sz="half" idx="10"/>
          </p:nvPr>
        </p:nvSpPr>
        <p:spPr>
          <a:xfrm rot="16200000">
            <a:off x="-531666" y="5260191"/>
            <a:ext cx="1493097" cy="429768"/>
          </a:xfrm>
        </p:spPr>
        <p:txBody>
          <a:bodyPr anchor="ctr">
            <a:normAutofit/>
          </a:bodyPr>
          <a:lstStyle/>
          <a:p>
            <a:pPr>
              <a:spcAft>
                <a:spcPts val="600"/>
              </a:spcAft>
            </a:pPr>
            <a:fld id="{FAA6F6B0-7BDB-FB4C-9D76-500FE2DDFD1B}" type="datetime1">
              <a:rPr lang="en-US" smtClean="0"/>
              <a:pPr>
                <a:spcAft>
                  <a:spcPts val="600"/>
                </a:spcAft>
              </a:pPr>
              <a:t>11/7/2025</a:t>
            </a:fld>
            <a:endParaRPr lang="en-US"/>
          </a:p>
        </p:txBody>
      </p:sp>
      <p:sp>
        <p:nvSpPr>
          <p:cNvPr id="5" name="Slide Number Placeholder 4">
            <a:extLst>
              <a:ext uri="{FF2B5EF4-FFF2-40B4-BE49-F238E27FC236}">
                <a16:creationId xmlns:a16="http://schemas.microsoft.com/office/drawing/2014/main" id="{6B73409B-17D6-7C7E-A1E3-FF1AF80A7CF0}"/>
              </a:ext>
            </a:extLst>
          </p:cNvPr>
          <p:cNvSpPr>
            <a:spLocks noGrp="1"/>
          </p:cNvSpPr>
          <p:nvPr>
            <p:ph type="sldNum" sz="quarter" idx="12"/>
          </p:nvPr>
        </p:nvSpPr>
        <p:spPr>
          <a:xfrm>
            <a:off x="2" y="6492513"/>
            <a:ext cx="429207" cy="365125"/>
          </a:xfrm>
        </p:spPr>
        <p:txBody>
          <a:bodyPr anchor="ctr">
            <a:normAutofit/>
          </a:bodyPr>
          <a:lstStyle/>
          <a:p>
            <a:pPr>
              <a:spcAft>
                <a:spcPts val="600"/>
              </a:spcAft>
            </a:pPr>
            <a:fld id="{CC057153-B650-4DEB-B370-79DDCFDCE934}" type="slidenum">
              <a:rPr lang="en-US" smtClean="0"/>
              <a:pPr>
                <a:spcAft>
                  <a:spcPts val="600"/>
                </a:spcAft>
              </a:pPr>
              <a:t>11</a:t>
            </a:fld>
            <a:endParaRPr lang="en-US"/>
          </a:p>
        </p:txBody>
      </p:sp>
      <p:pic>
        <p:nvPicPr>
          <p:cNvPr id="8" name="Content Placeholder 7" descr="A shadow of a large radio antenna">
            <a:extLst>
              <a:ext uri="{FF2B5EF4-FFF2-40B4-BE49-F238E27FC236}">
                <a16:creationId xmlns:a16="http://schemas.microsoft.com/office/drawing/2014/main" id="{15AA3AB3-5E1C-6C39-4911-CF91C5B11D2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609599" y="1486036"/>
            <a:ext cx="5843502" cy="3885928"/>
          </a:xfrm>
          <a:prstGeom prst="rect">
            <a:avLst/>
          </a:prstGeom>
          <a:noFill/>
        </p:spPr>
      </p:pic>
      <p:sp>
        <p:nvSpPr>
          <p:cNvPr id="7" name="Content Placeholder 6">
            <a:extLst>
              <a:ext uri="{FF2B5EF4-FFF2-40B4-BE49-F238E27FC236}">
                <a16:creationId xmlns:a16="http://schemas.microsoft.com/office/drawing/2014/main" id="{876C1D8A-19C4-D37C-55A5-5CA2E94D81EF}"/>
              </a:ext>
            </a:extLst>
          </p:cNvPr>
          <p:cNvSpPr>
            <a:spLocks noGrp="1"/>
          </p:cNvSpPr>
          <p:nvPr>
            <p:ph sz="quarter" idx="15"/>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94553" y="2110570"/>
            <a:ext cx="4477512" cy="4282573"/>
          </a:xfrm>
        </p:spPr>
        <p:txBody>
          <a:bodyPr>
            <a:normAutofit/>
          </a:bodyPr>
          <a:lstStyle/>
          <a:p>
            <a:pPr marL="0" indent="0">
              <a:spcBef>
                <a:spcPts val="2500"/>
              </a:spcBef>
              <a:buFont typeface="Arial" panose="020B0604020202020204" pitchFamily="34" charset="0"/>
              <a:buNone/>
            </a:pPr>
            <a:r>
              <a:rPr lang="en-US" b="1" dirty="0" err="1"/>
              <a:t>Intelcan</a:t>
            </a:r>
            <a:r>
              <a:rPr lang="en-US" b="1" dirty="0"/>
              <a:t> DME</a:t>
            </a:r>
          </a:p>
          <a:p>
            <a:pPr marL="0" lvl="1" indent="0">
              <a:buNone/>
            </a:pPr>
            <a:r>
              <a:rPr lang="en-CA" dirty="0"/>
              <a:t>Deploying </a:t>
            </a:r>
            <a:r>
              <a:rPr lang="en-CA" dirty="0" err="1"/>
              <a:t>Intelcan</a:t>
            </a:r>
            <a:r>
              <a:rPr lang="en-CA" dirty="0"/>
              <a:t> DME nationwide to replace aging infrastructure with SKY NAV SERIES N9000.</a:t>
            </a:r>
          </a:p>
          <a:p>
            <a:pPr marL="0" lvl="1" indent="0">
              <a:buNone/>
            </a:pPr>
            <a:endParaRPr lang="en-CA" b="1" dirty="0"/>
          </a:p>
          <a:p>
            <a:pPr marL="0" lvl="1" indent="0">
              <a:buNone/>
            </a:pPr>
            <a:r>
              <a:rPr lang="en-US" b="1" dirty="0"/>
              <a:t>Thales VOR</a:t>
            </a:r>
          </a:p>
          <a:p>
            <a:pPr marL="0" lvl="1" indent="0">
              <a:buNone/>
            </a:pPr>
            <a:r>
              <a:rPr lang="en-CA" dirty="0"/>
              <a:t>Rolling out Thales DVOR 532 across Canada to replace outdated systems.</a:t>
            </a:r>
          </a:p>
          <a:p>
            <a:pPr marL="0" lvl="1" indent="0">
              <a:buNone/>
            </a:pPr>
            <a:endParaRPr lang="en-CA" b="1" dirty="0"/>
          </a:p>
          <a:p>
            <a:pPr marL="0" lvl="1" indent="0">
              <a:buNone/>
            </a:pPr>
            <a:r>
              <a:rPr lang="en-US" b="1" dirty="0"/>
              <a:t>Raytheon Secondary Radar</a:t>
            </a:r>
          </a:p>
          <a:p>
            <a:pPr marL="0" lvl="1" indent="0">
              <a:buNone/>
            </a:pPr>
            <a:r>
              <a:rPr lang="en-CA" dirty="0" err="1"/>
              <a:t>ngoing</a:t>
            </a:r>
            <a:r>
              <a:rPr lang="en-CA" dirty="0"/>
              <a:t> deployment of Raytheon Condor Mk 3 as secondary radar at multiple locations across Canada.</a:t>
            </a:r>
            <a:endParaRPr lang="en-US" dirty="0"/>
          </a:p>
        </p:txBody>
      </p:sp>
    </p:spTree>
    <p:extLst>
      <p:ext uri="{BB962C8B-B14F-4D97-AF65-F5344CB8AC3E}">
        <p14:creationId xmlns:p14="http://schemas.microsoft.com/office/powerpoint/2010/main" val="22694087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2269A-5653-EC35-CAF8-A0EDAD6B8176}"/>
              </a:ext>
            </a:extLst>
          </p:cNvPr>
          <p:cNvSpPr>
            <a:spLocks noGrp="1"/>
          </p:cNvSpPr>
          <p:nvPr>
            <p:ph type="ctrTitle"/>
          </p:nvPr>
        </p:nvSpPr>
        <p:spPr>
          <a:xfrm>
            <a:off x="612648" y="1001713"/>
            <a:ext cx="7909560" cy="5477510"/>
          </a:xfrm>
        </p:spPr>
        <p:txBody>
          <a:bodyPr anchor="b">
            <a:normAutofit/>
          </a:bodyPr>
          <a:lstStyle/>
          <a:p>
            <a:r>
              <a:rPr lang="en-US"/>
              <a:t>Trajectory-Based Operations</a:t>
            </a:r>
          </a:p>
        </p:txBody>
      </p:sp>
      <p:sp>
        <p:nvSpPr>
          <p:cNvPr id="4" name="Footer Placeholder 3">
            <a:extLst>
              <a:ext uri="{FF2B5EF4-FFF2-40B4-BE49-F238E27FC236}">
                <a16:creationId xmlns:a16="http://schemas.microsoft.com/office/drawing/2014/main" id="{DA59C81C-0F2C-12F2-796A-42327DC67C08}"/>
              </a:ext>
            </a:extLst>
          </p:cNvPr>
          <p:cNvSpPr>
            <a:spLocks noGrp="1"/>
          </p:cNvSpPr>
          <p:nvPr>
            <p:ph type="ftr" sz="quarter" idx="11"/>
          </p:nvPr>
        </p:nvSpPr>
        <p:spPr>
          <a:xfrm rot="16200000">
            <a:off x="-2067304" y="2231454"/>
            <a:ext cx="4564376" cy="429768"/>
          </a:xfrm>
        </p:spPr>
        <p:txBody>
          <a:bodyPr anchor="ctr">
            <a:normAutofit/>
          </a:bodyPr>
          <a:lstStyle/>
          <a:p>
            <a:pPr>
              <a:spcAft>
                <a:spcPts val="600"/>
              </a:spcAft>
            </a:pPr>
            <a:r>
              <a:rPr lang="en-US" dirty="0"/>
              <a:t>IFATSEA All Americas Region</a:t>
            </a:r>
          </a:p>
        </p:txBody>
      </p:sp>
      <p:sp>
        <p:nvSpPr>
          <p:cNvPr id="5" name="Date Placeholder 4">
            <a:extLst>
              <a:ext uri="{FF2B5EF4-FFF2-40B4-BE49-F238E27FC236}">
                <a16:creationId xmlns:a16="http://schemas.microsoft.com/office/drawing/2014/main" id="{1BB51372-5DF3-0D24-9A9E-9A7397C0B9C1}"/>
              </a:ext>
            </a:extLst>
          </p:cNvPr>
          <p:cNvSpPr>
            <a:spLocks noGrp="1"/>
          </p:cNvSpPr>
          <p:nvPr>
            <p:ph type="dt" sz="half" idx="10"/>
          </p:nvPr>
        </p:nvSpPr>
        <p:spPr>
          <a:xfrm rot="16200000">
            <a:off x="-532352" y="5260879"/>
            <a:ext cx="1494475" cy="429768"/>
          </a:xfrm>
        </p:spPr>
        <p:txBody>
          <a:bodyPr anchor="ctr">
            <a:normAutofit/>
          </a:bodyPr>
          <a:lstStyle/>
          <a:p>
            <a:pPr>
              <a:spcAft>
                <a:spcPts val="600"/>
              </a:spcAft>
            </a:pPr>
            <a:fld id="{49B045A2-93A3-0245-952F-F70516988491}" type="datetime1">
              <a:rPr lang="en-US" smtClean="0"/>
              <a:pPr>
                <a:spcAft>
                  <a:spcPts val="600"/>
                </a:spcAft>
              </a:pPr>
              <a:t>11/7/2025</a:t>
            </a:fld>
            <a:endParaRPr lang="en-US"/>
          </a:p>
        </p:txBody>
      </p:sp>
      <p:sp>
        <p:nvSpPr>
          <p:cNvPr id="6" name="Slide Number Placeholder 5">
            <a:extLst>
              <a:ext uri="{FF2B5EF4-FFF2-40B4-BE49-F238E27FC236}">
                <a16:creationId xmlns:a16="http://schemas.microsoft.com/office/drawing/2014/main" id="{62414812-29C0-552B-71EE-8916012FADF1}"/>
              </a:ext>
            </a:extLst>
          </p:cNvPr>
          <p:cNvSpPr>
            <a:spLocks noGrp="1"/>
          </p:cNvSpPr>
          <p:nvPr>
            <p:ph type="sldNum" sz="quarter" idx="12"/>
          </p:nvPr>
        </p:nvSpPr>
        <p:spPr>
          <a:xfrm>
            <a:off x="2" y="6492513"/>
            <a:ext cx="429207" cy="365125"/>
          </a:xfrm>
        </p:spPr>
        <p:txBody>
          <a:bodyPr anchor="ctr">
            <a:normAutofit/>
          </a:bodyPr>
          <a:lstStyle/>
          <a:p>
            <a:pPr>
              <a:spcAft>
                <a:spcPts val="600"/>
              </a:spcAft>
            </a:pPr>
            <a:fld id="{AEAA3239-9EA4-4A65-A281-97F994456D9F}" type="slidenum">
              <a:rPr lang="en-US" smtClean="0"/>
              <a:pPr>
                <a:spcAft>
                  <a:spcPts val="600"/>
                </a:spcAft>
              </a:pPr>
              <a:t>12</a:t>
            </a:fld>
            <a:endParaRPr lang="en-US"/>
          </a:p>
        </p:txBody>
      </p:sp>
    </p:spTree>
    <p:extLst>
      <p:ext uri="{BB962C8B-B14F-4D97-AF65-F5344CB8AC3E}">
        <p14:creationId xmlns:p14="http://schemas.microsoft.com/office/powerpoint/2010/main" val="560467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3E62E-009A-F0A9-30F0-FAEB6AD79794}"/>
              </a:ext>
            </a:extLst>
          </p:cNvPr>
          <p:cNvSpPr>
            <a:spLocks noGrp="1"/>
          </p:cNvSpPr>
          <p:nvPr>
            <p:ph type="title"/>
          </p:nvPr>
        </p:nvSpPr>
        <p:spPr>
          <a:xfrm>
            <a:off x="7094553" y="634999"/>
            <a:ext cx="4477512" cy="1328932"/>
          </a:xfrm>
        </p:spPr>
        <p:txBody>
          <a:bodyPr anchor="t">
            <a:normAutofit/>
          </a:bodyPr>
          <a:lstStyle/>
          <a:p>
            <a:r>
              <a:rPr lang="en-US"/>
              <a:t>TBO Transition</a:t>
            </a:r>
          </a:p>
        </p:txBody>
      </p:sp>
      <p:sp>
        <p:nvSpPr>
          <p:cNvPr id="3" name="Footer Placeholder 2">
            <a:extLst>
              <a:ext uri="{FF2B5EF4-FFF2-40B4-BE49-F238E27FC236}">
                <a16:creationId xmlns:a16="http://schemas.microsoft.com/office/drawing/2014/main" id="{573411FF-E7CE-5382-2EF1-7868ECA0395F}"/>
              </a:ext>
            </a:extLst>
          </p:cNvPr>
          <p:cNvSpPr>
            <a:spLocks noGrp="1"/>
          </p:cNvSpPr>
          <p:nvPr>
            <p:ph type="ftr" sz="quarter" idx="11"/>
          </p:nvPr>
        </p:nvSpPr>
        <p:spPr>
          <a:xfrm rot="16200000">
            <a:off x="-2067304" y="2231454"/>
            <a:ext cx="4564376" cy="429768"/>
          </a:xfrm>
        </p:spPr>
        <p:txBody>
          <a:bodyPr anchor="ctr">
            <a:normAutofit/>
          </a:bodyPr>
          <a:lstStyle/>
          <a:p>
            <a:pPr>
              <a:spcAft>
                <a:spcPts val="600"/>
              </a:spcAft>
            </a:pPr>
            <a:r>
              <a:rPr lang="en-US" dirty="0"/>
              <a:t>IFATSEA All Americas Region</a:t>
            </a:r>
          </a:p>
        </p:txBody>
      </p:sp>
      <p:sp>
        <p:nvSpPr>
          <p:cNvPr id="4" name="Date Placeholder 3">
            <a:extLst>
              <a:ext uri="{FF2B5EF4-FFF2-40B4-BE49-F238E27FC236}">
                <a16:creationId xmlns:a16="http://schemas.microsoft.com/office/drawing/2014/main" id="{9C3A2E42-1EAE-C0FB-427E-F5451D405DA8}"/>
              </a:ext>
            </a:extLst>
          </p:cNvPr>
          <p:cNvSpPr>
            <a:spLocks noGrp="1"/>
          </p:cNvSpPr>
          <p:nvPr>
            <p:ph type="dt" sz="half" idx="10"/>
          </p:nvPr>
        </p:nvSpPr>
        <p:spPr>
          <a:xfrm rot="16200000">
            <a:off x="-531666" y="5260191"/>
            <a:ext cx="1493097" cy="429768"/>
          </a:xfrm>
        </p:spPr>
        <p:txBody>
          <a:bodyPr anchor="ctr">
            <a:normAutofit/>
          </a:bodyPr>
          <a:lstStyle/>
          <a:p>
            <a:pPr>
              <a:spcAft>
                <a:spcPts val="600"/>
              </a:spcAft>
            </a:pPr>
            <a:fld id="{FAA6F6B0-7BDB-FB4C-9D76-500FE2DDFD1B}" type="datetime1">
              <a:rPr lang="en-US" smtClean="0"/>
              <a:pPr>
                <a:spcAft>
                  <a:spcPts val="600"/>
                </a:spcAft>
              </a:pPr>
              <a:t>11/7/2025</a:t>
            </a:fld>
            <a:endParaRPr lang="en-US"/>
          </a:p>
        </p:txBody>
      </p:sp>
      <p:sp>
        <p:nvSpPr>
          <p:cNvPr id="5" name="Slide Number Placeholder 4">
            <a:extLst>
              <a:ext uri="{FF2B5EF4-FFF2-40B4-BE49-F238E27FC236}">
                <a16:creationId xmlns:a16="http://schemas.microsoft.com/office/drawing/2014/main" id="{43557D43-A160-09D4-C316-E0D2D112E7E1}"/>
              </a:ext>
            </a:extLst>
          </p:cNvPr>
          <p:cNvSpPr>
            <a:spLocks noGrp="1"/>
          </p:cNvSpPr>
          <p:nvPr>
            <p:ph type="sldNum" sz="quarter" idx="12"/>
          </p:nvPr>
        </p:nvSpPr>
        <p:spPr>
          <a:xfrm>
            <a:off x="2" y="6492513"/>
            <a:ext cx="429207" cy="365125"/>
          </a:xfrm>
        </p:spPr>
        <p:txBody>
          <a:bodyPr anchor="ctr">
            <a:normAutofit/>
          </a:bodyPr>
          <a:lstStyle/>
          <a:p>
            <a:pPr>
              <a:spcAft>
                <a:spcPts val="600"/>
              </a:spcAft>
            </a:pPr>
            <a:fld id="{CC057153-B650-4DEB-B370-79DDCFDCE934}" type="slidenum">
              <a:rPr lang="en-US" smtClean="0"/>
              <a:pPr>
                <a:spcAft>
                  <a:spcPts val="600"/>
                </a:spcAft>
              </a:pPr>
              <a:t>13</a:t>
            </a:fld>
            <a:endParaRPr lang="en-US"/>
          </a:p>
        </p:txBody>
      </p:sp>
      <p:pic>
        <p:nvPicPr>
          <p:cNvPr id="8" name="Content Placeholder 7" descr="Working in control room">
            <a:extLst>
              <a:ext uri="{FF2B5EF4-FFF2-40B4-BE49-F238E27FC236}">
                <a16:creationId xmlns:a16="http://schemas.microsoft.com/office/drawing/2014/main" id="{0F7BD0F4-933B-4D37-A85F-526A28E4A1DD}"/>
              </a:ext>
            </a:extLst>
          </p:cNvPr>
          <p:cNvPicPr>
            <a:picLocks noGrp="1" noChangeAspect="1"/>
          </p:cNvPicPr>
          <p:nvPr>
            <p:ph type="pic" sz="quarter" idx="13"/>
          </p:nvPr>
        </p:nvPicPr>
        <p:blipFill>
          <a:blip r:embed="rId3"/>
          <a:srcRect l="10434" r="32690" b="-1"/>
          <a:stretch>
            <a:fillRect/>
          </a:stretch>
        </p:blipFill>
        <p:spPr>
          <a:xfrm>
            <a:off x="609599" y="10"/>
            <a:ext cx="5843502" cy="6857990"/>
          </a:xfrm>
          <a:prstGeom prst="rect">
            <a:avLst/>
          </a:prstGeom>
          <a:noFill/>
        </p:spPr>
      </p:pic>
      <p:sp>
        <p:nvSpPr>
          <p:cNvPr id="7" name="Content Placeholder 6">
            <a:extLst>
              <a:ext uri="{FF2B5EF4-FFF2-40B4-BE49-F238E27FC236}">
                <a16:creationId xmlns:a16="http://schemas.microsoft.com/office/drawing/2014/main" id="{420DB8FF-5058-6114-25CE-2DD789BEF584}"/>
              </a:ext>
            </a:extLst>
          </p:cNvPr>
          <p:cNvSpPr>
            <a:spLocks noGrp="1"/>
          </p:cNvSpPr>
          <p:nvPr>
            <p:ph sz="quarter" idx="15"/>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94553" y="2110570"/>
            <a:ext cx="4477512" cy="4282573"/>
          </a:xfrm>
        </p:spPr>
        <p:txBody>
          <a:bodyPr>
            <a:normAutofit lnSpcReduction="10000"/>
          </a:bodyPr>
          <a:lstStyle/>
          <a:p>
            <a:pPr marL="0" indent="0">
              <a:spcBef>
                <a:spcPts val="2500"/>
              </a:spcBef>
              <a:buFont typeface="Arial" panose="020B0604020202020204" pitchFamily="34" charset="0"/>
              <a:buNone/>
            </a:pPr>
            <a:r>
              <a:rPr lang="en-US" b="1" dirty="0"/>
              <a:t>Trajectory-Based Operations</a:t>
            </a:r>
          </a:p>
          <a:p>
            <a:pPr marL="0" lvl="1" indent="0">
              <a:buFont typeface="Arial" panose="020B0604020202020204" pitchFamily="34" charset="0"/>
              <a:buNone/>
            </a:pPr>
            <a:r>
              <a:rPr dirty="0"/>
              <a:t>TBO focuses on predictive routing and improves fuel efficiency while reducing air traffic controller workload through automation.</a:t>
            </a:r>
            <a:endParaRPr lang="en-US" dirty="0"/>
          </a:p>
          <a:p>
            <a:pPr marL="0" indent="0">
              <a:spcBef>
                <a:spcPts val="2500"/>
              </a:spcBef>
              <a:buFont typeface="Arial" panose="020B0604020202020204" pitchFamily="34" charset="0"/>
              <a:buNone/>
            </a:pPr>
            <a:r>
              <a:rPr lang="en-US" b="1" dirty="0"/>
              <a:t>System Modernization Partnership</a:t>
            </a:r>
          </a:p>
          <a:p>
            <a:pPr marL="0" lvl="1" indent="0">
              <a:buFont typeface="Arial" panose="020B0604020202020204" pitchFamily="34" charset="0"/>
              <a:buNone/>
            </a:pPr>
            <a:r>
              <a:rPr dirty="0"/>
              <a:t>NAV CANADA collaborates with technology partners to replace legacy systems with advanced flight data processors and traffic flow tools.</a:t>
            </a:r>
            <a:endParaRPr lang="en-US" dirty="0"/>
          </a:p>
          <a:p>
            <a:pPr marL="0" indent="0">
              <a:spcBef>
                <a:spcPts val="2500"/>
              </a:spcBef>
              <a:buFont typeface="Arial" panose="020B0604020202020204" pitchFamily="34" charset="0"/>
              <a:buNone/>
            </a:pPr>
            <a:r>
              <a:rPr lang="en-US" b="1" dirty="0"/>
              <a:t>Enhanced Air Traffic Management</a:t>
            </a:r>
          </a:p>
          <a:p>
            <a:pPr marL="0" lvl="1" indent="0">
              <a:buFont typeface="Arial" panose="020B0604020202020204" pitchFamily="34" charset="0"/>
              <a:buNone/>
            </a:pPr>
            <a:r>
              <a:rPr dirty="0"/>
              <a:t>The transition supports safer, more efficient, and responsive air traffic management aligned with global aviation standards.</a:t>
            </a:r>
            <a:endParaRPr lang="en-CA" dirty="0"/>
          </a:p>
          <a:p>
            <a:pPr marL="0" lvl="1" indent="0">
              <a:buFont typeface="Arial" panose="020B0604020202020204" pitchFamily="34" charset="0"/>
              <a:buNone/>
            </a:pPr>
            <a:r>
              <a:rPr lang="en-CA" dirty="0"/>
              <a:t>Target site Edmonton ACC. </a:t>
            </a:r>
            <a:endParaRPr lang="en-US" dirty="0"/>
          </a:p>
        </p:txBody>
      </p:sp>
    </p:spTree>
    <p:extLst>
      <p:ext uri="{BB962C8B-B14F-4D97-AF65-F5344CB8AC3E}">
        <p14:creationId xmlns:p14="http://schemas.microsoft.com/office/powerpoint/2010/main" val="2703886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FD43E-31F0-7EBF-4645-19886E8C62F6}"/>
              </a:ext>
            </a:extLst>
          </p:cNvPr>
          <p:cNvSpPr>
            <a:spLocks noGrp="1"/>
          </p:cNvSpPr>
          <p:nvPr>
            <p:ph type="ctrTitle"/>
          </p:nvPr>
        </p:nvSpPr>
        <p:spPr>
          <a:xfrm>
            <a:off x="612648" y="1001713"/>
            <a:ext cx="7909560" cy="5477510"/>
          </a:xfrm>
        </p:spPr>
        <p:txBody>
          <a:bodyPr anchor="b">
            <a:normAutofit/>
          </a:bodyPr>
          <a:lstStyle/>
          <a:p>
            <a:r>
              <a:rPr lang="en-US"/>
              <a:t>Digital Optimization</a:t>
            </a:r>
          </a:p>
        </p:txBody>
      </p:sp>
      <p:sp>
        <p:nvSpPr>
          <p:cNvPr id="4" name="Footer Placeholder 3">
            <a:extLst>
              <a:ext uri="{FF2B5EF4-FFF2-40B4-BE49-F238E27FC236}">
                <a16:creationId xmlns:a16="http://schemas.microsoft.com/office/drawing/2014/main" id="{59B3D206-B050-45AE-43FA-E4FA3653E0AA}"/>
              </a:ext>
            </a:extLst>
          </p:cNvPr>
          <p:cNvSpPr>
            <a:spLocks noGrp="1"/>
          </p:cNvSpPr>
          <p:nvPr>
            <p:ph type="ftr" sz="quarter" idx="11"/>
          </p:nvPr>
        </p:nvSpPr>
        <p:spPr>
          <a:xfrm rot="16200000">
            <a:off x="-2067304" y="2231454"/>
            <a:ext cx="4564376" cy="429768"/>
          </a:xfrm>
        </p:spPr>
        <p:txBody>
          <a:bodyPr anchor="ctr">
            <a:normAutofit/>
          </a:bodyPr>
          <a:lstStyle/>
          <a:p>
            <a:pPr>
              <a:spcAft>
                <a:spcPts val="600"/>
              </a:spcAft>
            </a:pPr>
            <a:r>
              <a:rPr lang="en-US" dirty="0"/>
              <a:t>IFATSEA All Americas Region</a:t>
            </a:r>
          </a:p>
        </p:txBody>
      </p:sp>
      <p:sp>
        <p:nvSpPr>
          <p:cNvPr id="5" name="Date Placeholder 4">
            <a:extLst>
              <a:ext uri="{FF2B5EF4-FFF2-40B4-BE49-F238E27FC236}">
                <a16:creationId xmlns:a16="http://schemas.microsoft.com/office/drawing/2014/main" id="{64116330-73D6-8031-F682-541CF5A0178A}"/>
              </a:ext>
            </a:extLst>
          </p:cNvPr>
          <p:cNvSpPr>
            <a:spLocks noGrp="1"/>
          </p:cNvSpPr>
          <p:nvPr>
            <p:ph type="dt" sz="half" idx="10"/>
          </p:nvPr>
        </p:nvSpPr>
        <p:spPr>
          <a:xfrm rot="16200000">
            <a:off x="-532352" y="5260879"/>
            <a:ext cx="1494475" cy="429768"/>
          </a:xfrm>
        </p:spPr>
        <p:txBody>
          <a:bodyPr anchor="ctr">
            <a:normAutofit/>
          </a:bodyPr>
          <a:lstStyle/>
          <a:p>
            <a:pPr>
              <a:spcAft>
                <a:spcPts val="600"/>
              </a:spcAft>
            </a:pPr>
            <a:fld id="{49B045A2-93A3-0245-952F-F70516988491}" type="datetime1">
              <a:rPr lang="en-US" smtClean="0"/>
              <a:pPr>
                <a:spcAft>
                  <a:spcPts val="600"/>
                </a:spcAft>
              </a:pPr>
              <a:t>11/7/2025</a:t>
            </a:fld>
            <a:endParaRPr lang="en-US"/>
          </a:p>
        </p:txBody>
      </p:sp>
      <p:sp>
        <p:nvSpPr>
          <p:cNvPr id="6" name="Slide Number Placeholder 5">
            <a:extLst>
              <a:ext uri="{FF2B5EF4-FFF2-40B4-BE49-F238E27FC236}">
                <a16:creationId xmlns:a16="http://schemas.microsoft.com/office/drawing/2014/main" id="{AB528ED6-D13B-7656-6A27-B8B9FCD34A06}"/>
              </a:ext>
            </a:extLst>
          </p:cNvPr>
          <p:cNvSpPr>
            <a:spLocks noGrp="1"/>
          </p:cNvSpPr>
          <p:nvPr>
            <p:ph type="sldNum" sz="quarter" idx="12"/>
          </p:nvPr>
        </p:nvSpPr>
        <p:spPr>
          <a:xfrm>
            <a:off x="2" y="6492513"/>
            <a:ext cx="429207" cy="365125"/>
          </a:xfrm>
        </p:spPr>
        <p:txBody>
          <a:bodyPr anchor="ctr">
            <a:normAutofit/>
          </a:bodyPr>
          <a:lstStyle/>
          <a:p>
            <a:pPr>
              <a:spcAft>
                <a:spcPts val="600"/>
              </a:spcAft>
            </a:pPr>
            <a:fld id="{AEAA3239-9EA4-4A65-A281-97F994456D9F}" type="slidenum">
              <a:rPr lang="en-US" smtClean="0"/>
              <a:pPr>
                <a:spcAft>
                  <a:spcPts val="600"/>
                </a:spcAft>
              </a:pPr>
              <a:t>14</a:t>
            </a:fld>
            <a:endParaRPr lang="en-US"/>
          </a:p>
        </p:txBody>
      </p:sp>
    </p:spTree>
    <p:extLst>
      <p:ext uri="{BB962C8B-B14F-4D97-AF65-F5344CB8AC3E}">
        <p14:creationId xmlns:p14="http://schemas.microsoft.com/office/powerpoint/2010/main" val="34395267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Primary flight display (PFD) and multi-function display (MFD) of a modern airplane cockpit">
            <a:extLst>
              <a:ext uri="{FF2B5EF4-FFF2-40B4-BE49-F238E27FC236}">
                <a16:creationId xmlns:a16="http://schemas.microsoft.com/office/drawing/2014/main" id="{3D301085-BCED-4EAF-B9D9-8CA0DE0ED79D}"/>
              </a:ext>
            </a:extLst>
          </p:cNvPr>
          <p:cNvPicPr>
            <a:picLocks noGrp="1" noChangeAspect="1"/>
          </p:cNvPicPr>
          <p:nvPr>
            <p:ph type="pic" sz="quarter" idx="13"/>
          </p:nvPr>
        </p:nvPicPr>
        <p:blipFill>
          <a:blip r:embed="rId3"/>
          <a:srcRect l="12773" r="10147" b="-2"/>
          <a:stretch>
            <a:fillRect/>
          </a:stretch>
        </p:blipFill>
        <p:spPr>
          <a:xfrm>
            <a:off x="609600" y="2173849"/>
            <a:ext cx="4675632" cy="4049141"/>
          </a:xfrm>
          <a:prstGeom prst="rect">
            <a:avLst/>
          </a:prstGeom>
          <a:noFill/>
        </p:spPr>
      </p:pic>
      <p:sp>
        <p:nvSpPr>
          <p:cNvPr id="3" name="Footer Placeholder 2">
            <a:extLst>
              <a:ext uri="{FF2B5EF4-FFF2-40B4-BE49-F238E27FC236}">
                <a16:creationId xmlns:a16="http://schemas.microsoft.com/office/drawing/2014/main" id="{E42DA610-D867-AC81-5BD5-62B8A80BF016}"/>
              </a:ext>
            </a:extLst>
          </p:cNvPr>
          <p:cNvSpPr>
            <a:spLocks noGrp="1"/>
          </p:cNvSpPr>
          <p:nvPr>
            <p:ph type="ftr" sz="quarter" idx="11"/>
          </p:nvPr>
        </p:nvSpPr>
        <p:spPr>
          <a:xfrm rot="16200000">
            <a:off x="-2067304" y="2231454"/>
            <a:ext cx="4564376" cy="429768"/>
          </a:xfrm>
        </p:spPr>
        <p:txBody>
          <a:bodyPr anchor="ctr">
            <a:normAutofit/>
          </a:bodyPr>
          <a:lstStyle/>
          <a:p>
            <a:pPr>
              <a:spcAft>
                <a:spcPts val="600"/>
              </a:spcAft>
            </a:pPr>
            <a:r>
              <a:rPr lang="en-US" dirty="0"/>
              <a:t>IFATSEA All Americas Region</a:t>
            </a:r>
          </a:p>
        </p:txBody>
      </p:sp>
      <p:sp>
        <p:nvSpPr>
          <p:cNvPr id="4" name="Date Placeholder 3">
            <a:extLst>
              <a:ext uri="{FF2B5EF4-FFF2-40B4-BE49-F238E27FC236}">
                <a16:creationId xmlns:a16="http://schemas.microsoft.com/office/drawing/2014/main" id="{6A3195F1-D763-95EC-AD7C-9A1DE2D73452}"/>
              </a:ext>
            </a:extLst>
          </p:cNvPr>
          <p:cNvSpPr>
            <a:spLocks noGrp="1"/>
          </p:cNvSpPr>
          <p:nvPr>
            <p:ph type="dt" sz="half" idx="10"/>
          </p:nvPr>
        </p:nvSpPr>
        <p:spPr>
          <a:xfrm rot="16200000">
            <a:off x="-532352" y="5260879"/>
            <a:ext cx="1494475" cy="429768"/>
          </a:xfrm>
        </p:spPr>
        <p:txBody>
          <a:bodyPr anchor="ctr">
            <a:normAutofit/>
          </a:bodyPr>
          <a:lstStyle/>
          <a:p>
            <a:pPr>
              <a:spcAft>
                <a:spcPts val="600"/>
              </a:spcAft>
            </a:pPr>
            <a:fld id="{FAA6F6B0-7BDB-FB4C-9D76-500FE2DDFD1B}" type="datetime1">
              <a:rPr lang="en-US" smtClean="0"/>
              <a:pPr>
                <a:spcAft>
                  <a:spcPts val="600"/>
                </a:spcAft>
              </a:pPr>
              <a:t>11/7/2025</a:t>
            </a:fld>
            <a:endParaRPr lang="en-US"/>
          </a:p>
        </p:txBody>
      </p:sp>
      <p:sp>
        <p:nvSpPr>
          <p:cNvPr id="5" name="Slide Number Placeholder 4">
            <a:extLst>
              <a:ext uri="{FF2B5EF4-FFF2-40B4-BE49-F238E27FC236}">
                <a16:creationId xmlns:a16="http://schemas.microsoft.com/office/drawing/2014/main" id="{355DC913-F83B-E79B-0DCB-15BE6EFAE9A4}"/>
              </a:ext>
            </a:extLst>
          </p:cNvPr>
          <p:cNvSpPr>
            <a:spLocks noGrp="1"/>
          </p:cNvSpPr>
          <p:nvPr>
            <p:ph type="sldNum" sz="quarter" idx="12"/>
          </p:nvPr>
        </p:nvSpPr>
        <p:spPr>
          <a:xfrm>
            <a:off x="2" y="6492513"/>
            <a:ext cx="429207" cy="365125"/>
          </a:xfrm>
        </p:spPr>
        <p:txBody>
          <a:bodyPr anchor="ctr">
            <a:normAutofit/>
          </a:bodyPr>
          <a:lstStyle/>
          <a:p>
            <a:pPr>
              <a:spcAft>
                <a:spcPts val="600"/>
              </a:spcAft>
            </a:pPr>
            <a:fld id="{CC057153-B650-4DEB-B370-79DDCFDCE934}" type="slidenum">
              <a:rPr lang="en-US" smtClean="0"/>
              <a:pPr>
                <a:spcAft>
                  <a:spcPts val="600"/>
                </a:spcAft>
              </a:pPr>
              <a:t>15</a:t>
            </a:fld>
            <a:endParaRPr lang="en-US"/>
          </a:p>
        </p:txBody>
      </p:sp>
      <p:sp>
        <p:nvSpPr>
          <p:cNvPr id="2" name="Title 1">
            <a:extLst>
              <a:ext uri="{FF2B5EF4-FFF2-40B4-BE49-F238E27FC236}">
                <a16:creationId xmlns:a16="http://schemas.microsoft.com/office/drawing/2014/main" id="{2AF6091B-C793-252D-7DD3-F5002729D11E}"/>
              </a:ext>
            </a:extLst>
          </p:cNvPr>
          <p:cNvSpPr>
            <a:spLocks noGrp="1"/>
          </p:cNvSpPr>
          <p:nvPr>
            <p:ph type="title"/>
          </p:nvPr>
        </p:nvSpPr>
        <p:spPr>
          <a:xfrm>
            <a:off x="612647" y="634999"/>
            <a:ext cx="4672584" cy="1269482"/>
          </a:xfrm>
        </p:spPr>
        <p:txBody>
          <a:bodyPr anchor="t">
            <a:normAutofit/>
          </a:bodyPr>
          <a:lstStyle/>
          <a:p>
            <a:r>
              <a:rPr lang="en-US" sz="2800"/>
              <a:t>Digital Twin Technology Deployment</a:t>
            </a:r>
          </a:p>
        </p:txBody>
      </p:sp>
      <p:sp>
        <p:nvSpPr>
          <p:cNvPr id="7" name="Content Placeholder 6">
            <a:extLst>
              <a:ext uri="{FF2B5EF4-FFF2-40B4-BE49-F238E27FC236}">
                <a16:creationId xmlns:a16="http://schemas.microsoft.com/office/drawing/2014/main" id="{BA6C770B-F9E4-3653-8E96-2226D8D3C45D}"/>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05562" y="634999"/>
            <a:ext cx="5676838" cy="5587996"/>
          </a:xfrm>
        </p:spPr>
        <p:txBody>
          <a:bodyPr>
            <a:normAutofit/>
          </a:bodyPr>
          <a:lstStyle/>
          <a:p>
            <a:pPr marL="0" indent="0">
              <a:spcBef>
                <a:spcPts val="2500"/>
              </a:spcBef>
              <a:buFont typeface="Arial" panose="020B0604020202020204" pitchFamily="34" charset="0"/>
              <a:buNone/>
            </a:pPr>
            <a:r>
              <a:rPr lang="en-US" b="1"/>
              <a:t>AI-Powered Airspace Simulation</a:t>
            </a:r>
          </a:p>
          <a:p>
            <a:pPr marL="0" lvl="1" indent="0">
              <a:buFont typeface="Arial" panose="020B0604020202020204" pitchFamily="34" charset="0"/>
              <a:buNone/>
            </a:pPr>
            <a:r>
              <a:t>The Digital Twin tool uses AI to simulate airspace operations based on historical data for accurate predictive insights.</a:t>
            </a:r>
            <a:endParaRPr lang="en-US"/>
          </a:p>
          <a:p>
            <a:pPr marL="0" indent="0">
              <a:spcBef>
                <a:spcPts val="2500"/>
              </a:spcBef>
              <a:buFont typeface="Arial" panose="020B0604020202020204" pitchFamily="34" charset="0"/>
              <a:buNone/>
            </a:pPr>
            <a:r>
              <a:rPr lang="en-US" b="1"/>
              <a:t>Advanced Flight and Task Forecasting</a:t>
            </a:r>
          </a:p>
          <a:p>
            <a:pPr marL="0" lvl="1" indent="0">
              <a:buFont typeface="Arial" panose="020B0604020202020204" pitchFamily="34" charset="0"/>
              <a:buNone/>
            </a:pPr>
            <a:r>
              <a:t>DT-SPO forecasts flight schedules, controller tasks, and sector configurations up to 30 hours ahead to enhance planning.</a:t>
            </a:r>
            <a:endParaRPr lang="en-US"/>
          </a:p>
          <a:p>
            <a:pPr marL="0" indent="0">
              <a:spcBef>
                <a:spcPts val="2500"/>
              </a:spcBef>
              <a:buFont typeface="Arial" panose="020B0604020202020204" pitchFamily="34" charset="0"/>
              <a:buNone/>
            </a:pPr>
            <a:r>
              <a:rPr lang="en-US" b="1"/>
              <a:t>Optimized Resource and Coverage Planning</a:t>
            </a:r>
          </a:p>
          <a:p>
            <a:pPr marL="0" lvl="1" indent="0">
              <a:buFont typeface="Arial" panose="020B0604020202020204" pitchFamily="34" charset="0"/>
              <a:buNone/>
            </a:pPr>
            <a:r>
              <a:t>Integrating flight data with employee scheduling optimizes coverage and service delivery for operational efficiency.</a:t>
            </a:r>
            <a:endParaRPr lang="en-US"/>
          </a:p>
          <a:p>
            <a:pPr marL="0" indent="0">
              <a:spcBef>
                <a:spcPts val="2500"/>
              </a:spcBef>
              <a:buFont typeface="Arial" panose="020B0604020202020204" pitchFamily="34" charset="0"/>
              <a:buNone/>
            </a:pPr>
            <a:r>
              <a:rPr lang="en-US" b="1"/>
              <a:t>Enhanced Efficiency and Resilience</a:t>
            </a:r>
          </a:p>
          <a:p>
            <a:pPr marL="0" lvl="1" indent="0">
              <a:buFont typeface="Arial" panose="020B0604020202020204" pitchFamily="34" charset="0"/>
              <a:buNone/>
            </a:pPr>
            <a:r>
              <a:t>Deployment of DT-SPO builds operational resilience and supports proactive resource management in air traffic control.</a:t>
            </a:r>
            <a:endParaRPr lang="en-US"/>
          </a:p>
        </p:txBody>
      </p:sp>
    </p:spTree>
    <p:extLst>
      <p:ext uri="{BB962C8B-B14F-4D97-AF65-F5344CB8AC3E}">
        <p14:creationId xmlns:p14="http://schemas.microsoft.com/office/powerpoint/2010/main" val="36429950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F76D4-5A27-A8F3-50F9-782A25EBA6AC}"/>
              </a:ext>
            </a:extLst>
          </p:cNvPr>
          <p:cNvSpPr>
            <a:spLocks noGrp="1"/>
          </p:cNvSpPr>
          <p:nvPr>
            <p:ph type="ctrTitle"/>
          </p:nvPr>
        </p:nvSpPr>
        <p:spPr>
          <a:xfrm>
            <a:off x="612648" y="1001713"/>
            <a:ext cx="7909560" cy="5477510"/>
          </a:xfrm>
        </p:spPr>
        <p:txBody>
          <a:bodyPr anchor="b">
            <a:normAutofit/>
          </a:bodyPr>
          <a:lstStyle/>
          <a:p>
            <a:r>
              <a:rPr lang="en-US"/>
              <a:t>Conclusion</a:t>
            </a:r>
          </a:p>
        </p:txBody>
      </p:sp>
      <p:sp>
        <p:nvSpPr>
          <p:cNvPr id="4" name="Footer Placeholder 3">
            <a:extLst>
              <a:ext uri="{FF2B5EF4-FFF2-40B4-BE49-F238E27FC236}">
                <a16:creationId xmlns:a16="http://schemas.microsoft.com/office/drawing/2014/main" id="{83524628-DE6A-E6BF-FDA4-DCCD34269D23}"/>
              </a:ext>
            </a:extLst>
          </p:cNvPr>
          <p:cNvSpPr>
            <a:spLocks noGrp="1"/>
          </p:cNvSpPr>
          <p:nvPr>
            <p:ph type="ftr" sz="quarter" idx="11"/>
          </p:nvPr>
        </p:nvSpPr>
        <p:spPr>
          <a:xfrm rot="16200000">
            <a:off x="-2067304" y="2231454"/>
            <a:ext cx="4564376" cy="429768"/>
          </a:xfrm>
        </p:spPr>
        <p:txBody>
          <a:bodyPr anchor="ctr">
            <a:normAutofit/>
          </a:bodyPr>
          <a:lstStyle/>
          <a:p>
            <a:pPr>
              <a:spcAft>
                <a:spcPts val="600"/>
              </a:spcAft>
            </a:pPr>
            <a:r>
              <a:rPr lang="en-US" dirty="0"/>
              <a:t>IFATSEA All Americas Region</a:t>
            </a:r>
          </a:p>
        </p:txBody>
      </p:sp>
      <p:sp>
        <p:nvSpPr>
          <p:cNvPr id="5" name="Date Placeholder 4">
            <a:extLst>
              <a:ext uri="{FF2B5EF4-FFF2-40B4-BE49-F238E27FC236}">
                <a16:creationId xmlns:a16="http://schemas.microsoft.com/office/drawing/2014/main" id="{3FDF2F7C-B431-603D-AEEB-7C98AC2CB496}"/>
              </a:ext>
            </a:extLst>
          </p:cNvPr>
          <p:cNvSpPr>
            <a:spLocks noGrp="1"/>
          </p:cNvSpPr>
          <p:nvPr>
            <p:ph type="dt" sz="half" idx="10"/>
          </p:nvPr>
        </p:nvSpPr>
        <p:spPr>
          <a:xfrm rot="16200000">
            <a:off x="-532352" y="5260879"/>
            <a:ext cx="1494475" cy="429768"/>
          </a:xfrm>
        </p:spPr>
        <p:txBody>
          <a:bodyPr anchor="ctr">
            <a:normAutofit/>
          </a:bodyPr>
          <a:lstStyle/>
          <a:p>
            <a:pPr>
              <a:spcAft>
                <a:spcPts val="600"/>
              </a:spcAft>
            </a:pPr>
            <a:fld id="{49B045A2-93A3-0245-952F-F70516988491}" type="datetime1">
              <a:rPr lang="en-US" smtClean="0"/>
              <a:pPr>
                <a:spcAft>
                  <a:spcPts val="600"/>
                </a:spcAft>
              </a:pPr>
              <a:t>11/7/2025</a:t>
            </a:fld>
            <a:endParaRPr lang="en-US"/>
          </a:p>
        </p:txBody>
      </p:sp>
      <p:sp>
        <p:nvSpPr>
          <p:cNvPr id="6" name="Slide Number Placeholder 5">
            <a:extLst>
              <a:ext uri="{FF2B5EF4-FFF2-40B4-BE49-F238E27FC236}">
                <a16:creationId xmlns:a16="http://schemas.microsoft.com/office/drawing/2014/main" id="{FCB2CD81-B048-8ACE-CC70-5EDDF79D8AF5}"/>
              </a:ext>
            </a:extLst>
          </p:cNvPr>
          <p:cNvSpPr>
            <a:spLocks noGrp="1"/>
          </p:cNvSpPr>
          <p:nvPr>
            <p:ph type="sldNum" sz="quarter" idx="12"/>
          </p:nvPr>
        </p:nvSpPr>
        <p:spPr>
          <a:xfrm>
            <a:off x="2" y="6492513"/>
            <a:ext cx="429207" cy="365125"/>
          </a:xfrm>
        </p:spPr>
        <p:txBody>
          <a:bodyPr anchor="ctr">
            <a:normAutofit/>
          </a:bodyPr>
          <a:lstStyle/>
          <a:p>
            <a:pPr>
              <a:spcAft>
                <a:spcPts val="600"/>
              </a:spcAft>
            </a:pPr>
            <a:fld id="{AEAA3239-9EA4-4A65-A281-97F994456D9F}" type="slidenum">
              <a:rPr lang="en-US" smtClean="0"/>
              <a:pPr>
                <a:spcAft>
                  <a:spcPts val="600"/>
                </a:spcAft>
              </a:pPr>
              <a:t>16</a:t>
            </a:fld>
            <a:endParaRPr lang="en-US"/>
          </a:p>
        </p:txBody>
      </p:sp>
    </p:spTree>
    <p:extLst>
      <p:ext uri="{BB962C8B-B14F-4D97-AF65-F5344CB8AC3E}">
        <p14:creationId xmlns:p14="http://schemas.microsoft.com/office/powerpoint/2010/main" val="38744024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Drone carrying a parcel among modern buildings">
            <a:extLst>
              <a:ext uri="{FF2B5EF4-FFF2-40B4-BE49-F238E27FC236}">
                <a16:creationId xmlns:a16="http://schemas.microsoft.com/office/drawing/2014/main" id="{28684134-6541-462C-BC55-B04549335165}"/>
              </a:ext>
            </a:extLst>
          </p:cNvPr>
          <p:cNvPicPr>
            <a:picLocks noGrp="1" noChangeAspect="1"/>
          </p:cNvPicPr>
          <p:nvPr>
            <p:ph type="pic" sz="quarter" idx="13"/>
          </p:nvPr>
        </p:nvPicPr>
        <p:blipFill>
          <a:blip r:embed="rId3"/>
          <a:srcRect r="25807" b="-3"/>
          <a:stretch>
            <a:fillRect/>
          </a:stretch>
        </p:blipFill>
        <p:spPr>
          <a:xfrm>
            <a:off x="609600" y="2173849"/>
            <a:ext cx="4675632" cy="4049141"/>
          </a:xfrm>
          <a:prstGeom prst="rect">
            <a:avLst/>
          </a:prstGeom>
          <a:noFill/>
        </p:spPr>
      </p:pic>
      <p:sp>
        <p:nvSpPr>
          <p:cNvPr id="3" name="Footer Placeholder 2">
            <a:extLst>
              <a:ext uri="{FF2B5EF4-FFF2-40B4-BE49-F238E27FC236}">
                <a16:creationId xmlns:a16="http://schemas.microsoft.com/office/drawing/2014/main" id="{050DBCE6-312A-5A4A-BAFA-D34AF18D9AB1}"/>
              </a:ext>
            </a:extLst>
          </p:cNvPr>
          <p:cNvSpPr>
            <a:spLocks noGrp="1"/>
          </p:cNvSpPr>
          <p:nvPr>
            <p:ph type="ftr" sz="quarter" idx="11"/>
          </p:nvPr>
        </p:nvSpPr>
        <p:spPr>
          <a:xfrm rot="16200000">
            <a:off x="-2067304" y="2231454"/>
            <a:ext cx="4564376" cy="429768"/>
          </a:xfrm>
        </p:spPr>
        <p:txBody>
          <a:bodyPr anchor="ctr">
            <a:normAutofit/>
          </a:bodyPr>
          <a:lstStyle/>
          <a:p>
            <a:pPr>
              <a:spcAft>
                <a:spcPts val="600"/>
              </a:spcAft>
            </a:pPr>
            <a:r>
              <a:rPr lang="en-US" dirty="0"/>
              <a:t>IFATSEA All Americas Region</a:t>
            </a:r>
          </a:p>
        </p:txBody>
      </p:sp>
      <p:sp>
        <p:nvSpPr>
          <p:cNvPr id="4" name="Date Placeholder 3">
            <a:extLst>
              <a:ext uri="{FF2B5EF4-FFF2-40B4-BE49-F238E27FC236}">
                <a16:creationId xmlns:a16="http://schemas.microsoft.com/office/drawing/2014/main" id="{574CFB2F-EAE6-B40F-E207-5DB75569A7EF}"/>
              </a:ext>
            </a:extLst>
          </p:cNvPr>
          <p:cNvSpPr>
            <a:spLocks noGrp="1"/>
          </p:cNvSpPr>
          <p:nvPr>
            <p:ph type="dt" sz="half" idx="10"/>
          </p:nvPr>
        </p:nvSpPr>
        <p:spPr>
          <a:xfrm rot="16200000">
            <a:off x="-532352" y="5260879"/>
            <a:ext cx="1494475" cy="429768"/>
          </a:xfrm>
        </p:spPr>
        <p:txBody>
          <a:bodyPr anchor="ctr">
            <a:normAutofit/>
          </a:bodyPr>
          <a:lstStyle/>
          <a:p>
            <a:pPr>
              <a:spcAft>
                <a:spcPts val="600"/>
              </a:spcAft>
            </a:pPr>
            <a:fld id="{FAA6F6B0-7BDB-FB4C-9D76-500FE2DDFD1B}" type="datetime1">
              <a:rPr lang="en-US" smtClean="0"/>
              <a:pPr>
                <a:spcAft>
                  <a:spcPts val="600"/>
                </a:spcAft>
              </a:pPr>
              <a:t>11/7/2025</a:t>
            </a:fld>
            <a:endParaRPr lang="en-US"/>
          </a:p>
        </p:txBody>
      </p:sp>
      <p:sp>
        <p:nvSpPr>
          <p:cNvPr id="5" name="Slide Number Placeholder 4">
            <a:extLst>
              <a:ext uri="{FF2B5EF4-FFF2-40B4-BE49-F238E27FC236}">
                <a16:creationId xmlns:a16="http://schemas.microsoft.com/office/drawing/2014/main" id="{3F445CC2-FFDB-8469-1E87-160A4BA68361}"/>
              </a:ext>
            </a:extLst>
          </p:cNvPr>
          <p:cNvSpPr>
            <a:spLocks noGrp="1"/>
          </p:cNvSpPr>
          <p:nvPr>
            <p:ph type="sldNum" sz="quarter" idx="12"/>
          </p:nvPr>
        </p:nvSpPr>
        <p:spPr>
          <a:xfrm>
            <a:off x="2" y="6492513"/>
            <a:ext cx="429207" cy="365125"/>
          </a:xfrm>
        </p:spPr>
        <p:txBody>
          <a:bodyPr anchor="ctr">
            <a:normAutofit/>
          </a:bodyPr>
          <a:lstStyle/>
          <a:p>
            <a:pPr>
              <a:spcAft>
                <a:spcPts val="600"/>
              </a:spcAft>
            </a:pPr>
            <a:fld id="{CC057153-B650-4DEB-B370-79DDCFDCE934}" type="slidenum">
              <a:rPr lang="en-US" smtClean="0"/>
              <a:pPr>
                <a:spcAft>
                  <a:spcPts val="600"/>
                </a:spcAft>
              </a:pPr>
              <a:t>17</a:t>
            </a:fld>
            <a:endParaRPr lang="en-US"/>
          </a:p>
        </p:txBody>
      </p:sp>
      <p:sp>
        <p:nvSpPr>
          <p:cNvPr id="2" name="Title 1">
            <a:extLst>
              <a:ext uri="{FF2B5EF4-FFF2-40B4-BE49-F238E27FC236}">
                <a16:creationId xmlns:a16="http://schemas.microsoft.com/office/drawing/2014/main" id="{60F2E930-8ECD-8B63-9C68-F8C57EED4F5C}"/>
              </a:ext>
            </a:extLst>
          </p:cNvPr>
          <p:cNvSpPr>
            <a:spLocks noGrp="1"/>
          </p:cNvSpPr>
          <p:nvPr>
            <p:ph type="title"/>
          </p:nvPr>
        </p:nvSpPr>
        <p:spPr>
          <a:xfrm>
            <a:off x="612647" y="634999"/>
            <a:ext cx="4672584" cy="1269482"/>
          </a:xfrm>
        </p:spPr>
        <p:txBody>
          <a:bodyPr anchor="t">
            <a:normAutofit/>
          </a:bodyPr>
          <a:lstStyle/>
          <a:p>
            <a:r>
              <a:rPr lang="en-US"/>
              <a:t>Summary and Next Steps</a:t>
            </a:r>
          </a:p>
        </p:txBody>
      </p:sp>
      <p:sp>
        <p:nvSpPr>
          <p:cNvPr id="7" name="Content Placeholder 6">
            <a:extLst>
              <a:ext uri="{FF2B5EF4-FFF2-40B4-BE49-F238E27FC236}">
                <a16:creationId xmlns:a16="http://schemas.microsoft.com/office/drawing/2014/main" id="{3BD624F9-0FC4-E153-4EB8-C251094DEEE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05562" y="634999"/>
            <a:ext cx="5676838" cy="5587996"/>
          </a:xfrm>
        </p:spPr>
        <p:txBody>
          <a:bodyPr>
            <a:normAutofit/>
          </a:bodyPr>
          <a:lstStyle/>
          <a:p>
            <a:pPr marL="0" indent="0">
              <a:spcBef>
                <a:spcPts val="2500"/>
              </a:spcBef>
              <a:buFont typeface="Arial" panose="020B0604020202020204" pitchFamily="34" charset="0"/>
              <a:buNone/>
            </a:pPr>
            <a:r>
              <a:rPr lang="en-US" b="1"/>
              <a:t>Commitment to Safety and Innovation</a:t>
            </a:r>
          </a:p>
          <a:p>
            <a:pPr marL="0" lvl="1" indent="0">
              <a:buFont typeface="Arial" panose="020B0604020202020204" pitchFamily="34" charset="0"/>
              <a:buNone/>
            </a:pPr>
            <a:r>
              <a:t>NAV CANADA prioritizes safety and innovation in its technology roadmap to enhance air navigation services.</a:t>
            </a:r>
            <a:endParaRPr lang="en-US"/>
          </a:p>
          <a:p>
            <a:pPr marL="0" indent="0">
              <a:spcBef>
                <a:spcPts val="2500"/>
              </a:spcBef>
              <a:buFont typeface="Arial" panose="020B0604020202020204" pitchFamily="34" charset="0"/>
              <a:buNone/>
            </a:pPr>
            <a:r>
              <a:rPr lang="en-US" b="1"/>
              <a:t>Digital Tower Pilot Monitoring</a:t>
            </a:r>
          </a:p>
          <a:p>
            <a:pPr marL="0" lvl="1" indent="0">
              <a:buFont typeface="Arial" panose="020B0604020202020204" pitchFamily="34" charset="0"/>
              <a:buNone/>
            </a:pPr>
            <a:r>
              <a:t>Ongoing evaluation of the Kingston digital tower pilot to improve remote air traffic management.</a:t>
            </a:r>
            <a:endParaRPr lang="en-US"/>
          </a:p>
          <a:p>
            <a:pPr marL="0" indent="0">
              <a:spcBef>
                <a:spcPts val="2500"/>
              </a:spcBef>
              <a:buFont typeface="Arial" panose="020B0604020202020204" pitchFamily="34" charset="0"/>
              <a:buNone/>
            </a:pPr>
            <a:r>
              <a:rPr lang="en-US" b="1"/>
              <a:t>Drone Integration Expansion</a:t>
            </a:r>
          </a:p>
          <a:p>
            <a:pPr marL="0" lvl="1" indent="0">
              <a:buFont typeface="Arial" panose="020B0604020202020204" pitchFamily="34" charset="0"/>
              <a:buNone/>
            </a:pPr>
            <a:r>
              <a:t>Expanding capabilities to integrate drones safely into controlled airspace.</a:t>
            </a:r>
            <a:endParaRPr lang="en-US"/>
          </a:p>
          <a:p>
            <a:pPr marL="0" indent="0">
              <a:spcBef>
                <a:spcPts val="2500"/>
              </a:spcBef>
              <a:buFont typeface="Arial" panose="020B0604020202020204" pitchFamily="34" charset="0"/>
              <a:buNone/>
            </a:pPr>
            <a:r>
              <a:rPr lang="en-US" b="1"/>
              <a:t>AI-Driven Airspace Optimization</a:t>
            </a:r>
          </a:p>
          <a:p>
            <a:pPr marL="0" lvl="1" indent="0">
              <a:buFont typeface="Arial" panose="020B0604020202020204" pitchFamily="34" charset="0"/>
              <a:buNone/>
            </a:pPr>
            <a:r>
              <a:t>Using AI technology to optimize airspace operations and improve efficiency.</a:t>
            </a:r>
            <a:endParaRPr lang="en-US"/>
          </a:p>
        </p:txBody>
      </p:sp>
    </p:spTree>
    <p:extLst>
      <p:ext uri="{BB962C8B-B14F-4D97-AF65-F5344CB8AC3E}">
        <p14:creationId xmlns:p14="http://schemas.microsoft.com/office/powerpoint/2010/main" val="13823913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5F9B8-4E43-FF9B-D9CD-01A088CC0768}"/>
              </a:ext>
            </a:extLst>
          </p:cNvPr>
          <p:cNvSpPr>
            <a:spLocks noGrp="1"/>
          </p:cNvSpPr>
          <p:nvPr>
            <p:ph type="title"/>
          </p:nvPr>
        </p:nvSpPr>
        <p:spPr>
          <a:xfrm>
            <a:off x="7094553" y="634999"/>
            <a:ext cx="4477512" cy="1328932"/>
          </a:xfrm>
        </p:spPr>
        <p:txBody>
          <a:bodyPr anchor="t">
            <a:normAutofit/>
          </a:bodyPr>
          <a:lstStyle/>
          <a:p>
            <a:r>
              <a:rPr lang="en-US"/>
              <a:t>Presentation Overview</a:t>
            </a:r>
          </a:p>
        </p:txBody>
      </p:sp>
      <p:sp>
        <p:nvSpPr>
          <p:cNvPr id="3" name="Footer Placeholder 2">
            <a:extLst>
              <a:ext uri="{FF2B5EF4-FFF2-40B4-BE49-F238E27FC236}">
                <a16:creationId xmlns:a16="http://schemas.microsoft.com/office/drawing/2014/main" id="{8F2A8850-BA3A-3D7B-98EA-1AC5B4C21126}"/>
              </a:ext>
            </a:extLst>
          </p:cNvPr>
          <p:cNvSpPr>
            <a:spLocks noGrp="1"/>
          </p:cNvSpPr>
          <p:nvPr>
            <p:ph type="ftr" sz="quarter" idx="11"/>
          </p:nvPr>
        </p:nvSpPr>
        <p:spPr>
          <a:xfrm rot="16200000">
            <a:off x="-2067304" y="2231454"/>
            <a:ext cx="4564376" cy="429768"/>
          </a:xfrm>
        </p:spPr>
        <p:txBody>
          <a:bodyPr anchor="ctr">
            <a:normAutofit/>
          </a:bodyPr>
          <a:lstStyle/>
          <a:p>
            <a:pPr>
              <a:spcAft>
                <a:spcPts val="600"/>
              </a:spcAft>
            </a:pPr>
            <a:r>
              <a:rPr lang="en-CA" dirty="0"/>
              <a:t>IFATSEA All Americas Region</a:t>
            </a:r>
            <a:endParaRPr lang="en-US" dirty="0"/>
          </a:p>
        </p:txBody>
      </p:sp>
      <p:sp>
        <p:nvSpPr>
          <p:cNvPr id="4" name="Date Placeholder 3">
            <a:extLst>
              <a:ext uri="{FF2B5EF4-FFF2-40B4-BE49-F238E27FC236}">
                <a16:creationId xmlns:a16="http://schemas.microsoft.com/office/drawing/2014/main" id="{BE54071C-061F-7C52-BF4C-A6FBBA218E9B}"/>
              </a:ext>
            </a:extLst>
          </p:cNvPr>
          <p:cNvSpPr>
            <a:spLocks noGrp="1"/>
          </p:cNvSpPr>
          <p:nvPr>
            <p:ph type="dt" sz="half" idx="10"/>
          </p:nvPr>
        </p:nvSpPr>
        <p:spPr>
          <a:xfrm rot="16200000">
            <a:off x="-531666" y="5260191"/>
            <a:ext cx="1493097" cy="429768"/>
          </a:xfrm>
        </p:spPr>
        <p:txBody>
          <a:bodyPr anchor="ctr">
            <a:normAutofit/>
          </a:bodyPr>
          <a:lstStyle/>
          <a:p>
            <a:pPr>
              <a:spcAft>
                <a:spcPts val="600"/>
              </a:spcAft>
            </a:pPr>
            <a:fld id="{FAA6F6B0-7BDB-FB4C-9D76-500FE2DDFD1B}" type="datetime1">
              <a:rPr lang="en-US" smtClean="0"/>
              <a:pPr>
                <a:spcAft>
                  <a:spcPts val="600"/>
                </a:spcAft>
              </a:pPr>
              <a:t>11/7/2025</a:t>
            </a:fld>
            <a:endParaRPr lang="en-US"/>
          </a:p>
        </p:txBody>
      </p:sp>
      <p:sp>
        <p:nvSpPr>
          <p:cNvPr id="5" name="Slide Number Placeholder 4">
            <a:extLst>
              <a:ext uri="{FF2B5EF4-FFF2-40B4-BE49-F238E27FC236}">
                <a16:creationId xmlns:a16="http://schemas.microsoft.com/office/drawing/2014/main" id="{41657B5B-D2B5-A2AA-FB31-2CB0B1096DD0}"/>
              </a:ext>
            </a:extLst>
          </p:cNvPr>
          <p:cNvSpPr>
            <a:spLocks noGrp="1"/>
          </p:cNvSpPr>
          <p:nvPr>
            <p:ph type="sldNum" sz="quarter" idx="12"/>
          </p:nvPr>
        </p:nvSpPr>
        <p:spPr>
          <a:xfrm>
            <a:off x="2" y="6492513"/>
            <a:ext cx="429207" cy="365125"/>
          </a:xfrm>
        </p:spPr>
        <p:txBody>
          <a:bodyPr anchor="ctr">
            <a:normAutofit/>
          </a:bodyPr>
          <a:lstStyle/>
          <a:p>
            <a:pPr>
              <a:spcAft>
                <a:spcPts val="600"/>
              </a:spcAft>
            </a:pPr>
            <a:fld id="{CC057153-B650-4DEB-B370-79DDCFDCE934}" type="slidenum">
              <a:rPr lang="en-US" smtClean="0"/>
              <a:pPr>
                <a:spcAft>
                  <a:spcPts val="600"/>
                </a:spcAft>
              </a:pPr>
              <a:t>2</a:t>
            </a:fld>
            <a:endParaRPr lang="en-US"/>
          </a:p>
        </p:txBody>
      </p:sp>
      <p:pic>
        <p:nvPicPr>
          <p:cNvPr id="8" name="Content Placeholder 7" descr="Mutiple exposure shot of developers working late superimposed on a urban skyline at night">
            <a:extLst>
              <a:ext uri="{FF2B5EF4-FFF2-40B4-BE49-F238E27FC236}">
                <a16:creationId xmlns:a16="http://schemas.microsoft.com/office/drawing/2014/main" id="{3262E53F-3785-4A99-93F0-2F94F069000E}"/>
              </a:ext>
            </a:extLst>
          </p:cNvPr>
          <p:cNvPicPr>
            <a:picLocks noGrp="1" noChangeAspect="1"/>
          </p:cNvPicPr>
          <p:nvPr>
            <p:ph type="pic" sz="quarter" idx="13"/>
          </p:nvPr>
        </p:nvPicPr>
        <p:blipFill>
          <a:blip r:embed="rId3"/>
          <a:srcRect l="22082" r="21042" b="-1"/>
          <a:stretch>
            <a:fillRect/>
          </a:stretch>
        </p:blipFill>
        <p:spPr>
          <a:xfrm>
            <a:off x="609599" y="10"/>
            <a:ext cx="5843502" cy="6857990"/>
          </a:xfrm>
          <a:prstGeom prst="rect">
            <a:avLst/>
          </a:prstGeom>
          <a:noFill/>
        </p:spPr>
      </p:pic>
      <p:sp>
        <p:nvSpPr>
          <p:cNvPr id="7" name="Content Placeholder 6">
            <a:extLst>
              <a:ext uri="{FF2B5EF4-FFF2-40B4-BE49-F238E27FC236}">
                <a16:creationId xmlns:a16="http://schemas.microsoft.com/office/drawing/2014/main" id="{A3620315-1E29-920C-13C1-F48068448759}"/>
              </a:ext>
            </a:extLst>
          </p:cNvPr>
          <p:cNvSpPr>
            <a:spLocks noGrp="1"/>
          </p:cNvSpPr>
          <p:nvPr>
            <p:ph sz="quarter" idx="15"/>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94553" y="2110570"/>
            <a:ext cx="4477512" cy="4282573"/>
          </a:xfrm>
        </p:spPr>
        <p:txBody>
          <a:bodyPr>
            <a:normAutofit/>
          </a:bodyPr>
          <a:lstStyle/>
          <a:p>
            <a:pPr marL="0" indent="0">
              <a:spcBef>
                <a:spcPts val="2500"/>
              </a:spcBef>
              <a:buFont typeface="Arial" panose="020B0604020202020204" pitchFamily="34" charset="0"/>
              <a:buNone/>
            </a:pPr>
            <a:r>
              <a:rPr lang="en-US" b="1"/>
              <a:t>Technological Advancements</a:t>
            </a:r>
          </a:p>
          <a:p>
            <a:pPr marL="0" lvl="1" indent="0">
              <a:buFont typeface="Arial" panose="020B0604020202020204" pitchFamily="34" charset="0"/>
              <a:buNone/>
            </a:pPr>
            <a:r>
              <a:t>NAV CANADA has implemented innovative technologies to modernize air traffic services and improve operational efficiency.</a:t>
            </a:r>
            <a:endParaRPr lang="en-US"/>
          </a:p>
          <a:p>
            <a:pPr marL="0" indent="0">
              <a:spcBef>
                <a:spcPts val="2500"/>
              </a:spcBef>
              <a:buFont typeface="Arial" panose="020B0604020202020204" pitchFamily="34" charset="0"/>
              <a:buNone/>
            </a:pPr>
            <a:r>
              <a:rPr lang="en-US" b="1"/>
              <a:t>Drone Integration</a:t>
            </a:r>
          </a:p>
          <a:p>
            <a:pPr marL="0" lvl="1" indent="0">
              <a:buFont typeface="Arial" panose="020B0604020202020204" pitchFamily="34" charset="0"/>
              <a:buNone/>
            </a:pPr>
            <a:r>
              <a:t>Strategic initiatives include integrating drone operations safely into existing airspace management.</a:t>
            </a:r>
            <a:endParaRPr lang="en-US"/>
          </a:p>
          <a:p>
            <a:pPr marL="0" indent="0">
              <a:spcBef>
                <a:spcPts val="2500"/>
              </a:spcBef>
              <a:buFont typeface="Arial" panose="020B0604020202020204" pitchFamily="34" charset="0"/>
              <a:buNone/>
            </a:pPr>
            <a:r>
              <a:rPr lang="en-US" b="1"/>
              <a:t>Workforce Optimization</a:t>
            </a:r>
          </a:p>
          <a:p>
            <a:pPr marL="0" lvl="1" indent="0">
              <a:buFont typeface="Arial" panose="020B0604020202020204" pitchFamily="34" charset="0"/>
              <a:buNone/>
            </a:pPr>
            <a:r>
              <a:t>Digital transformation and automation are optimizing workforce capabilities and enhancing productivity within NAV CANADA.</a:t>
            </a:r>
            <a:endParaRPr lang="en-US"/>
          </a:p>
        </p:txBody>
      </p:sp>
    </p:spTree>
    <p:extLst>
      <p:ext uri="{BB962C8B-B14F-4D97-AF65-F5344CB8AC3E}">
        <p14:creationId xmlns:p14="http://schemas.microsoft.com/office/powerpoint/2010/main" val="38276863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BA9A-24F1-450E-61A4-3F79B541F05F}"/>
              </a:ext>
            </a:extLst>
          </p:cNvPr>
          <p:cNvSpPr>
            <a:spLocks noGrp="1"/>
          </p:cNvSpPr>
          <p:nvPr>
            <p:ph type="ctrTitle"/>
          </p:nvPr>
        </p:nvSpPr>
        <p:spPr>
          <a:xfrm>
            <a:off x="612648" y="1001713"/>
            <a:ext cx="7909560" cy="5477510"/>
          </a:xfrm>
        </p:spPr>
        <p:txBody>
          <a:bodyPr anchor="b">
            <a:normAutofit/>
          </a:bodyPr>
          <a:lstStyle/>
          <a:p>
            <a:r>
              <a:rPr lang="en-US"/>
              <a:t>Strategic Initiatives</a:t>
            </a:r>
          </a:p>
        </p:txBody>
      </p:sp>
      <p:sp>
        <p:nvSpPr>
          <p:cNvPr id="4" name="Footer Placeholder 3">
            <a:extLst>
              <a:ext uri="{FF2B5EF4-FFF2-40B4-BE49-F238E27FC236}">
                <a16:creationId xmlns:a16="http://schemas.microsoft.com/office/drawing/2014/main" id="{4DF7870C-B1FE-B9CC-0FAC-ECC3890F66A2}"/>
              </a:ext>
            </a:extLst>
          </p:cNvPr>
          <p:cNvSpPr>
            <a:spLocks noGrp="1"/>
          </p:cNvSpPr>
          <p:nvPr>
            <p:ph type="ftr" sz="quarter" idx="11"/>
          </p:nvPr>
        </p:nvSpPr>
        <p:spPr>
          <a:xfrm rot="16200000">
            <a:off x="-2067304" y="2231454"/>
            <a:ext cx="4564376" cy="429768"/>
          </a:xfrm>
        </p:spPr>
        <p:txBody>
          <a:bodyPr anchor="ctr">
            <a:normAutofit/>
          </a:bodyPr>
          <a:lstStyle/>
          <a:p>
            <a:pPr>
              <a:spcAft>
                <a:spcPts val="600"/>
              </a:spcAft>
            </a:pPr>
            <a:r>
              <a:rPr lang="en-US" dirty="0"/>
              <a:t>IFATSEA All Americas Region</a:t>
            </a:r>
          </a:p>
        </p:txBody>
      </p:sp>
      <p:sp>
        <p:nvSpPr>
          <p:cNvPr id="5" name="Date Placeholder 4">
            <a:extLst>
              <a:ext uri="{FF2B5EF4-FFF2-40B4-BE49-F238E27FC236}">
                <a16:creationId xmlns:a16="http://schemas.microsoft.com/office/drawing/2014/main" id="{198BC776-3A01-9BE2-FF37-C84AA89D3C39}"/>
              </a:ext>
            </a:extLst>
          </p:cNvPr>
          <p:cNvSpPr>
            <a:spLocks noGrp="1"/>
          </p:cNvSpPr>
          <p:nvPr>
            <p:ph type="dt" sz="half" idx="10"/>
          </p:nvPr>
        </p:nvSpPr>
        <p:spPr>
          <a:xfrm rot="16200000">
            <a:off x="-532352" y="5260879"/>
            <a:ext cx="1494475" cy="429768"/>
          </a:xfrm>
        </p:spPr>
        <p:txBody>
          <a:bodyPr anchor="ctr">
            <a:normAutofit/>
          </a:bodyPr>
          <a:lstStyle/>
          <a:p>
            <a:pPr>
              <a:spcAft>
                <a:spcPts val="600"/>
              </a:spcAft>
            </a:pPr>
            <a:fld id="{49B045A2-93A3-0245-952F-F70516988491}" type="datetime1">
              <a:rPr lang="en-US" smtClean="0"/>
              <a:pPr>
                <a:spcAft>
                  <a:spcPts val="600"/>
                </a:spcAft>
              </a:pPr>
              <a:t>11/7/2025</a:t>
            </a:fld>
            <a:endParaRPr lang="en-US"/>
          </a:p>
        </p:txBody>
      </p:sp>
      <p:sp>
        <p:nvSpPr>
          <p:cNvPr id="6" name="Slide Number Placeholder 5">
            <a:extLst>
              <a:ext uri="{FF2B5EF4-FFF2-40B4-BE49-F238E27FC236}">
                <a16:creationId xmlns:a16="http://schemas.microsoft.com/office/drawing/2014/main" id="{D9EF0504-D836-7FE0-5A8E-5CDC8BEA3B73}"/>
              </a:ext>
            </a:extLst>
          </p:cNvPr>
          <p:cNvSpPr>
            <a:spLocks noGrp="1"/>
          </p:cNvSpPr>
          <p:nvPr>
            <p:ph type="sldNum" sz="quarter" idx="12"/>
          </p:nvPr>
        </p:nvSpPr>
        <p:spPr>
          <a:xfrm>
            <a:off x="2" y="6492513"/>
            <a:ext cx="429207" cy="365125"/>
          </a:xfrm>
        </p:spPr>
        <p:txBody>
          <a:bodyPr anchor="ctr">
            <a:normAutofit/>
          </a:bodyPr>
          <a:lstStyle/>
          <a:p>
            <a:pPr>
              <a:spcAft>
                <a:spcPts val="600"/>
              </a:spcAft>
            </a:pPr>
            <a:fld id="{AEAA3239-9EA4-4A65-A281-97F994456D9F}" type="slidenum">
              <a:rPr lang="en-US" smtClean="0"/>
              <a:pPr>
                <a:spcAft>
                  <a:spcPts val="600"/>
                </a:spcAft>
              </a:pPr>
              <a:t>3</a:t>
            </a:fld>
            <a:endParaRPr lang="en-US"/>
          </a:p>
        </p:txBody>
      </p:sp>
    </p:spTree>
    <p:extLst>
      <p:ext uri="{BB962C8B-B14F-4D97-AF65-F5344CB8AC3E}">
        <p14:creationId xmlns:p14="http://schemas.microsoft.com/office/powerpoint/2010/main" val="17951638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C2000-3BF9-53A6-D69F-C372520BFE23}"/>
              </a:ext>
            </a:extLst>
          </p:cNvPr>
          <p:cNvSpPr>
            <a:spLocks noGrp="1"/>
          </p:cNvSpPr>
          <p:nvPr>
            <p:ph type="title"/>
          </p:nvPr>
        </p:nvSpPr>
        <p:spPr>
          <a:xfrm>
            <a:off x="7094553" y="634999"/>
            <a:ext cx="4477512" cy="1328932"/>
          </a:xfrm>
        </p:spPr>
        <p:txBody>
          <a:bodyPr anchor="t">
            <a:normAutofit/>
          </a:bodyPr>
          <a:lstStyle/>
          <a:p>
            <a:r>
              <a:rPr lang="en-US"/>
              <a:t>Strategic Overview</a:t>
            </a:r>
          </a:p>
        </p:txBody>
      </p:sp>
      <p:sp>
        <p:nvSpPr>
          <p:cNvPr id="3" name="Footer Placeholder 2">
            <a:extLst>
              <a:ext uri="{FF2B5EF4-FFF2-40B4-BE49-F238E27FC236}">
                <a16:creationId xmlns:a16="http://schemas.microsoft.com/office/drawing/2014/main" id="{FE348E0D-A48E-A964-CE52-BAB3431478BC}"/>
              </a:ext>
            </a:extLst>
          </p:cNvPr>
          <p:cNvSpPr>
            <a:spLocks noGrp="1"/>
          </p:cNvSpPr>
          <p:nvPr>
            <p:ph type="ftr" sz="quarter" idx="11"/>
          </p:nvPr>
        </p:nvSpPr>
        <p:spPr>
          <a:xfrm rot="16200000">
            <a:off x="-2067304" y="2231454"/>
            <a:ext cx="4564376" cy="429768"/>
          </a:xfrm>
        </p:spPr>
        <p:txBody>
          <a:bodyPr anchor="ctr">
            <a:normAutofit/>
          </a:bodyPr>
          <a:lstStyle/>
          <a:p>
            <a:pPr>
              <a:spcAft>
                <a:spcPts val="600"/>
              </a:spcAft>
            </a:pPr>
            <a:r>
              <a:rPr lang="en-US" dirty="0"/>
              <a:t>IFATSEA All Americas Region</a:t>
            </a:r>
          </a:p>
        </p:txBody>
      </p:sp>
      <p:sp>
        <p:nvSpPr>
          <p:cNvPr id="4" name="Date Placeholder 3">
            <a:extLst>
              <a:ext uri="{FF2B5EF4-FFF2-40B4-BE49-F238E27FC236}">
                <a16:creationId xmlns:a16="http://schemas.microsoft.com/office/drawing/2014/main" id="{FF302342-6244-F1C3-AAE0-DAD5873948E9}"/>
              </a:ext>
            </a:extLst>
          </p:cNvPr>
          <p:cNvSpPr>
            <a:spLocks noGrp="1"/>
          </p:cNvSpPr>
          <p:nvPr>
            <p:ph type="dt" sz="half" idx="10"/>
          </p:nvPr>
        </p:nvSpPr>
        <p:spPr>
          <a:xfrm rot="16200000">
            <a:off x="-531666" y="5260191"/>
            <a:ext cx="1493097" cy="429768"/>
          </a:xfrm>
        </p:spPr>
        <p:txBody>
          <a:bodyPr anchor="ctr">
            <a:normAutofit/>
          </a:bodyPr>
          <a:lstStyle/>
          <a:p>
            <a:pPr>
              <a:spcAft>
                <a:spcPts val="600"/>
              </a:spcAft>
            </a:pPr>
            <a:fld id="{FAA6F6B0-7BDB-FB4C-9D76-500FE2DDFD1B}" type="datetime1">
              <a:rPr lang="en-US" smtClean="0"/>
              <a:pPr>
                <a:spcAft>
                  <a:spcPts val="600"/>
                </a:spcAft>
              </a:pPr>
              <a:t>11/7/2025</a:t>
            </a:fld>
            <a:endParaRPr lang="en-US"/>
          </a:p>
        </p:txBody>
      </p:sp>
      <p:sp>
        <p:nvSpPr>
          <p:cNvPr id="5" name="Slide Number Placeholder 4">
            <a:extLst>
              <a:ext uri="{FF2B5EF4-FFF2-40B4-BE49-F238E27FC236}">
                <a16:creationId xmlns:a16="http://schemas.microsoft.com/office/drawing/2014/main" id="{6F73BEFC-E992-1775-C2E6-B0604D138CA2}"/>
              </a:ext>
            </a:extLst>
          </p:cNvPr>
          <p:cNvSpPr>
            <a:spLocks noGrp="1"/>
          </p:cNvSpPr>
          <p:nvPr>
            <p:ph type="sldNum" sz="quarter" idx="12"/>
          </p:nvPr>
        </p:nvSpPr>
        <p:spPr>
          <a:xfrm>
            <a:off x="2" y="6492513"/>
            <a:ext cx="429207" cy="365125"/>
          </a:xfrm>
        </p:spPr>
        <p:txBody>
          <a:bodyPr anchor="ctr">
            <a:normAutofit/>
          </a:bodyPr>
          <a:lstStyle/>
          <a:p>
            <a:pPr>
              <a:spcAft>
                <a:spcPts val="600"/>
              </a:spcAft>
            </a:pPr>
            <a:fld id="{CC057153-B650-4DEB-B370-79DDCFDCE934}" type="slidenum">
              <a:rPr lang="en-US" smtClean="0"/>
              <a:pPr>
                <a:spcAft>
                  <a:spcPts val="600"/>
                </a:spcAft>
              </a:pPr>
              <a:t>4</a:t>
            </a:fld>
            <a:endParaRPr lang="en-US"/>
          </a:p>
        </p:txBody>
      </p:sp>
      <p:pic>
        <p:nvPicPr>
          <p:cNvPr id="8" name="Content Placeholder 7" descr="Libra business charts of graph finance Pounds">
            <a:extLst>
              <a:ext uri="{FF2B5EF4-FFF2-40B4-BE49-F238E27FC236}">
                <a16:creationId xmlns:a16="http://schemas.microsoft.com/office/drawing/2014/main" id="{C951619C-A3B8-4B15-8E2F-9173E9F70F5E}"/>
              </a:ext>
            </a:extLst>
          </p:cNvPr>
          <p:cNvPicPr>
            <a:picLocks noGrp="1" noChangeAspect="1"/>
          </p:cNvPicPr>
          <p:nvPr>
            <p:ph type="pic" sz="quarter" idx="13"/>
          </p:nvPr>
        </p:nvPicPr>
        <p:blipFill>
          <a:blip r:embed="rId3"/>
          <a:srcRect l="22300" r="29771"/>
          <a:stretch>
            <a:fillRect/>
          </a:stretch>
        </p:blipFill>
        <p:spPr>
          <a:xfrm>
            <a:off x="609599" y="10"/>
            <a:ext cx="5843502" cy="6857990"/>
          </a:xfrm>
          <a:prstGeom prst="rect">
            <a:avLst/>
          </a:prstGeom>
          <a:noFill/>
        </p:spPr>
      </p:pic>
      <p:sp>
        <p:nvSpPr>
          <p:cNvPr id="7" name="Content Placeholder 6">
            <a:extLst>
              <a:ext uri="{FF2B5EF4-FFF2-40B4-BE49-F238E27FC236}">
                <a16:creationId xmlns:a16="http://schemas.microsoft.com/office/drawing/2014/main" id="{0F37CAC8-F279-234F-5B77-73A419B9BE93}"/>
              </a:ext>
            </a:extLst>
          </p:cNvPr>
          <p:cNvSpPr>
            <a:spLocks noGrp="1"/>
          </p:cNvSpPr>
          <p:nvPr>
            <p:ph sz="quarter" idx="15"/>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94553" y="2110570"/>
            <a:ext cx="4477512" cy="4282573"/>
          </a:xfrm>
        </p:spPr>
        <p:txBody>
          <a:bodyPr>
            <a:normAutofit/>
          </a:bodyPr>
          <a:lstStyle/>
          <a:p>
            <a:pPr marL="0" indent="0">
              <a:spcBef>
                <a:spcPts val="2500"/>
              </a:spcBef>
              <a:buFont typeface="Arial" panose="020B0604020202020204" pitchFamily="34" charset="0"/>
              <a:buNone/>
            </a:pPr>
            <a:r>
              <a:rPr lang="en-US" b="1"/>
              <a:t>Digital Transformation</a:t>
            </a:r>
          </a:p>
          <a:p>
            <a:pPr marL="0" lvl="1" indent="0">
              <a:buFont typeface="Arial" panose="020B0604020202020204" pitchFamily="34" charset="0"/>
              <a:buNone/>
            </a:pPr>
            <a:r>
              <a:t>NAV CANADA is modernizing air traffic services through advanced digital technologies to improve safety and efficiency.</a:t>
            </a:r>
            <a:endParaRPr lang="en-US"/>
          </a:p>
          <a:p>
            <a:pPr marL="0" indent="0">
              <a:spcBef>
                <a:spcPts val="2500"/>
              </a:spcBef>
              <a:buFont typeface="Arial" panose="020B0604020202020204" pitchFamily="34" charset="0"/>
              <a:buNone/>
            </a:pPr>
            <a:r>
              <a:rPr lang="en-US" b="1"/>
              <a:t>Drone and Autonomous Integration</a:t>
            </a:r>
          </a:p>
          <a:p>
            <a:pPr marL="0" lvl="1" indent="0">
              <a:buFont typeface="Arial" panose="020B0604020202020204" pitchFamily="34" charset="0"/>
              <a:buNone/>
            </a:pPr>
            <a:r>
              <a:t>The organization integrates drones and autonomous systems to adapt to new aviation challenges and enhance airspace management.</a:t>
            </a:r>
            <a:endParaRPr lang="en-US"/>
          </a:p>
          <a:p>
            <a:pPr marL="0" indent="0">
              <a:spcBef>
                <a:spcPts val="2500"/>
              </a:spcBef>
              <a:buFont typeface="Arial" panose="020B0604020202020204" pitchFamily="34" charset="0"/>
              <a:buNone/>
            </a:pPr>
            <a:r>
              <a:rPr lang="en-US" b="1"/>
              <a:t>Workforce Optimization</a:t>
            </a:r>
          </a:p>
          <a:p>
            <a:pPr marL="0" lvl="1" indent="0">
              <a:buFont typeface="Arial" panose="020B0604020202020204" pitchFamily="34" charset="0"/>
              <a:buNone/>
            </a:pPr>
            <a:r>
              <a:t>AI and predictive tools are used to optimize workforce performance and ensure adaptability in the aviation sector.</a:t>
            </a:r>
            <a:endParaRPr lang="en-US"/>
          </a:p>
        </p:txBody>
      </p:sp>
    </p:spTree>
    <p:extLst>
      <p:ext uri="{BB962C8B-B14F-4D97-AF65-F5344CB8AC3E}">
        <p14:creationId xmlns:p14="http://schemas.microsoft.com/office/powerpoint/2010/main" val="33827621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73CC7-4253-AACA-5E18-1617C3F39B37}"/>
              </a:ext>
            </a:extLst>
          </p:cNvPr>
          <p:cNvSpPr>
            <a:spLocks noGrp="1"/>
          </p:cNvSpPr>
          <p:nvPr>
            <p:ph type="ctrTitle"/>
          </p:nvPr>
        </p:nvSpPr>
        <p:spPr>
          <a:xfrm>
            <a:off x="612648" y="1001713"/>
            <a:ext cx="7909560" cy="5477510"/>
          </a:xfrm>
        </p:spPr>
        <p:txBody>
          <a:bodyPr anchor="b">
            <a:normAutofit/>
          </a:bodyPr>
          <a:lstStyle/>
          <a:p>
            <a:r>
              <a:rPr lang="en-US"/>
              <a:t>Drone Integration</a:t>
            </a:r>
          </a:p>
        </p:txBody>
      </p:sp>
      <p:sp>
        <p:nvSpPr>
          <p:cNvPr id="4" name="Footer Placeholder 3">
            <a:extLst>
              <a:ext uri="{FF2B5EF4-FFF2-40B4-BE49-F238E27FC236}">
                <a16:creationId xmlns:a16="http://schemas.microsoft.com/office/drawing/2014/main" id="{474243B1-008B-D9E3-9C65-F6E16CEEB758}"/>
              </a:ext>
            </a:extLst>
          </p:cNvPr>
          <p:cNvSpPr>
            <a:spLocks noGrp="1"/>
          </p:cNvSpPr>
          <p:nvPr>
            <p:ph type="ftr" sz="quarter" idx="11"/>
          </p:nvPr>
        </p:nvSpPr>
        <p:spPr>
          <a:xfrm rot="16200000">
            <a:off x="-2067304" y="2231454"/>
            <a:ext cx="4564376" cy="429768"/>
          </a:xfrm>
        </p:spPr>
        <p:txBody>
          <a:bodyPr anchor="ctr">
            <a:normAutofit/>
          </a:bodyPr>
          <a:lstStyle/>
          <a:p>
            <a:pPr>
              <a:spcAft>
                <a:spcPts val="600"/>
              </a:spcAft>
            </a:pPr>
            <a:r>
              <a:rPr lang="en-US" dirty="0"/>
              <a:t>IFATSEA All Americas Region</a:t>
            </a:r>
          </a:p>
        </p:txBody>
      </p:sp>
      <p:sp>
        <p:nvSpPr>
          <p:cNvPr id="5" name="Date Placeholder 4">
            <a:extLst>
              <a:ext uri="{FF2B5EF4-FFF2-40B4-BE49-F238E27FC236}">
                <a16:creationId xmlns:a16="http://schemas.microsoft.com/office/drawing/2014/main" id="{E1BFCF54-95EA-B9AB-09F5-7F4C6CA2D85D}"/>
              </a:ext>
            </a:extLst>
          </p:cNvPr>
          <p:cNvSpPr>
            <a:spLocks noGrp="1"/>
          </p:cNvSpPr>
          <p:nvPr>
            <p:ph type="dt" sz="half" idx="10"/>
          </p:nvPr>
        </p:nvSpPr>
        <p:spPr>
          <a:xfrm rot="16200000">
            <a:off x="-532352" y="5260879"/>
            <a:ext cx="1494475" cy="429768"/>
          </a:xfrm>
        </p:spPr>
        <p:txBody>
          <a:bodyPr anchor="ctr">
            <a:normAutofit/>
          </a:bodyPr>
          <a:lstStyle/>
          <a:p>
            <a:pPr>
              <a:spcAft>
                <a:spcPts val="600"/>
              </a:spcAft>
            </a:pPr>
            <a:fld id="{49B045A2-93A3-0245-952F-F70516988491}" type="datetime1">
              <a:rPr lang="en-US" smtClean="0"/>
              <a:pPr>
                <a:spcAft>
                  <a:spcPts val="600"/>
                </a:spcAft>
              </a:pPr>
              <a:t>11/7/2025</a:t>
            </a:fld>
            <a:endParaRPr lang="en-US"/>
          </a:p>
        </p:txBody>
      </p:sp>
      <p:sp>
        <p:nvSpPr>
          <p:cNvPr id="6" name="Slide Number Placeholder 5">
            <a:extLst>
              <a:ext uri="{FF2B5EF4-FFF2-40B4-BE49-F238E27FC236}">
                <a16:creationId xmlns:a16="http://schemas.microsoft.com/office/drawing/2014/main" id="{6485A0DD-27E4-AA9B-5B7F-56D8A8957935}"/>
              </a:ext>
            </a:extLst>
          </p:cNvPr>
          <p:cNvSpPr>
            <a:spLocks noGrp="1"/>
          </p:cNvSpPr>
          <p:nvPr>
            <p:ph type="sldNum" sz="quarter" idx="12"/>
          </p:nvPr>
        </p:nvSpPr>
        <p:spPr>
          <a:xfrm>
            <a:off x="2" y="6492513"/>
            <a:ext cx="429207" cy="365125"/>
          </a:xfrm>
        </p:spPr>
        <p:txBody>
          <a:bodyPr anchor="ctr">
            <a:normAutofit/>
          </a:bodyPr>
          <a:lstStyle/>
          <a:p>
            <a:pPr>
              <a:spcAft>
                <a:spcPts val="600"/>
              </a:spcAft>
            </a:pPr>
            <a:fld id="{AEAA3239-9EA4-4A65-A281-97F994456D9F}" type="slidenum">
              <a:rPr lang="en-US" smtClean="0"/>
              <a:pPr>
                <a:spcAft>
                  <a:spcPts val="600"/>
                </a:spcAft>
              </a:pPr>
              <a:t>5</a:t>
            </a:fld>
            <a:endParaRPr lang="en-US"/>
          </a:p>
        </p:txBody>
      </p:sp>
    </p:spTree>
    <p:extLst>
      <p:ext uri="{BB962C8B-B14F-4D97-AF65-F5344CB8AC3E}">
        <p14:creationId xmlns:p14="http://schemas.microsoft.com/office/powerpoint/2010/main" val="3820022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Drone flying over a field">
            <a:extLst>
              <a:ext uri="{FF2B5EF4-FFF2-40B4-BE49-F238E27FC236}">
                <a16:creationId xmlns:a16="http://schemas.microsoft.com/office/drawing/2014/main" id="{A578500D-F27D-4227-8B65-BB1E6E55AEFB}"/>
              </a:ext>
            </a:extLst>
          </p:cNvPr>
          <p:cNvPicPr>
            <a:picLocks noGrp="1" noChangeAspect="1"/>
          </p:cNvPicPr>
          <p:nvPr>
            <p:ph type="pic" sz="quarter" idx="13"/>
          </p:nvPr>
        </p:nvPicPr>
        <p:blipFill>
          <a:blip r:embed="rId3"/>
          <a:srcRect l="15935" r="7274" b="-2"/>
          <a:stretch>
            <a:fillRect/>
          </a:stretch>
        </p:blipFill>
        <p:spPr>
          <a:xfrm>
            <a:off x="609600" y="2173849"/>
            <a:ext cx="4675632" cy="4049141"/>
          </a:xfrm>
          <a:prstGeom prst="rect">
            <a:avLst/>
          </a:prstGeom>
          <a:noFill/>
        </p:spPr>
      </p:pic>
      <p:sp>
        <p:nvSpPr>
          <p:cNvPr id="3" name="Footer Placeholder 2">
            <a:extLst>
              <a:ext uri="{FF2B5EF4-FFF2-40B4-BE49-F238E27FC236}">
                <a16:creationId xmlns:a16="http://schemas.microsoft.com/office/drawing/2014/main" id="{63BC72EE-ABF2-9346-2375-EFE62A1623CC}"/>
              </a:ext>
            </a:extLst>
          </p:cNvPr>
          <p:cNvSpPr>
            <a:spLocks noGrp="1"/>
          </p:cNvSpPr>
          <p:nvPr>
            <p:ph type="ftr" sz="quarter" idx="11"/>
          </p:nvPr>
        </p:nvSpPr>
        <p:spPr>
          <a:xfrm rot="16200000">
            <a:off x="-2067304" y="2231454"/>
            <a:ext cx="4564376" cy="429768"/>
          </a:xfrm>
        </p:spPr>
        <p:txBody>
          <a:bodyPr anchor="ctr">
            <a:normAutofit/>
          </a:bodyPr>
          <a:lstStyle/>
          <a:p>
            <a:pPr>
              <a:spcAft>
                <a:spcPts val="600"/>
              </a:spcAft>
            </a:pPr>
            <a:r>
              <a:rPr lang="en-US" dirty="0"/>
              <a:t>IFATSEA All Americas Region</a:t>
            </a:r>
          </a:p>
        </p:txBody>
      </p:sp>
      <p:sp>
        <p:nvSpPr>
          <p:cNvPr id="4" name="Date Placeholder 3">
            <a:extLst>
              <a:ext uri="{FF2B5EF4-FFF2-40B4-BE49-F238E27FC236}">
                <a16:creationId xmlns:a16="http://schemas.microsoft.com/office/drawing/2014/main" id="{0CDBD419-7CD8-2657-3D21-E4B1EB78916D}"/>
              </a:ext>
            </a:extLst>
          </p:cNvPr>
          <p:cNvSpPr>
            <a:spLocks noGrp="1"/>
          </p:cNvSpPr>
          <p:nvPr>
            <p:ph type="dt" sz="half" idx="10"/>
          </p:nvPr>
        </p:nvSpPr>
        <p:spPr>
          <a:xfrm rot="16200000">
            <a:off x="-532352" y="5260879"/>
            <a:ext cx="1494475" cy="429768"/>
          </a:xfrm>
        </p:spPr>
        <p:txBody>
          <a:bodyPr anchor="ctr">
            <a:normAutofit/>
          </a:bodyPr>
          <a:lstStyle/>
          <a:p>
            <a:pPr>
              <a:spcAft>
                <a:spcPts val="600"/>
              </a:spcAft>
            </a:pPr>
            <a:fld id="{FAA6F6B0-7BDB-FB4C-9D76-500FE2DDFD1B}" type="datetime1">
              <a:rPr lang="en-US" smtClean="0"/>
              <a:pPr>
                <a:spcAft>
                  <a:spcPts val="600"/>
                </a:spcAft>
              </a:pPr>
              <a:t>11/7/2025</a:t>
            </a:fld>
            <a:endParaRPr lang="en-US"/>
          </a:p>
        </p:txBody>
      </p:sp>
      <p:sp>
        <p:nvSpPr>
          <p:cNvPr id="5" name="Slide Number Placeholder 4">
            <a:extLst>
              <a:ext uri="{FF2B5EF4-FFF2-40B4-BE49-F238E27FC236}">
                <a16:creationId xmlns:a16="http://schemas.microsoft.com/office/drawing/2014/main" id="{C6939A04-A600-166B-5044-FCCD7F6F99DC}"/>
              </a:ext>
            </a:extLst>
          </p:cNvPr>
          <p:cNvSpPr>
            <a:spLocks noGrp="1"/>
          </p:cNvSpPr>
          <p:nvPr>
            <p:ph type="sldNum" sz="quarter" idx="12"/>
          </p:nvPr>
        </p:nvSpPr>
        <p:spPr>
          <a:xfrm>
            <a:off x="2" y="6492513"/>
            <a:ext cx="429207" cy="365125"/>
          </a:xfrm>
        </p:spPr>
        <p:txBody>
          <a:bodyPr anchor="ctr">
            <a:normAutofit/>
          </a:bodyPr>
          <a:lstStyle/>
          <a:p>
            <a:pPr>
              <a:spcAft>
                <a:spcPts val="600"/>
              </a:spcAft>
            </a:pPr>
            <a:fld id="{CC057153-B650-4DEB-B370-79DDCFDCE934}" type="slidenum">
              <a:rPr lang="en-US" smtClean="0"/>
              <a:pPr>
                <a:spcAft>
                  <a:spcPts val="600"/>
                </a:spcAft>
              </a:pPr>
              <a:t>6</a:t>
            </a:fld>
            <a:endParaRPr lang="en-US"/>
          </a:p>
        </p:txBody>
      </p:sp>
      <p:sp>
        <p:nvSpPr>
          <p:cNvPr id="2" name="Title 1">
            <a:extLst>
              <a:ext uri="{FF2B5EF4-FFF2-40B4-BE49-F238E27FC236}">
                <a16:creationId xmlns:a16="http://schemas.microsoft.com/office/drawing/2014/main" id="{63D70F18-7DFF-4D39-8E48-572684A47FA3}"/>
              </a:ext>
            </a:extLst>
          </p:cNvPr>
          <p:cNvSpPr>
            <a:spLocks noGrp="1"/>
          </p:cNvSpPr>
          <p:nvPr>
            <p:ph type="title"/>
          </p:nvPr>
        </p:nvSpPr>
        <p:spPr>
          <a:xfrm>
            <a:off x="612647" y="634999"/>
            <a:ext cx="4672584" cy="1269482"/>
          </a:xfrm>
        </p:spPr>
        <p:txBody>
          <a:bodyPr anchor="t">
            <a:normAutofit/>
          </a:bodyPr>
          <a:lstStyle/>
          <a:p>
            <a:r>
              <a:rPr lang="en-US"/>
              <a:t>NAV Drone App Update</a:t>
            </a:r>
          </a:p>
        </p:txBody>
      </p:sp>
      <p:sp>
        <p:nvSpPr>
          <p:cNvPr id="7" name="Content Placeholder 6">
            <a:extLst>
              <a:ext uri="{FF2B5EF4-FFF2-40B4-BE49-F238E27FC236}">
                <a16:creationId xmlns:a16="http://schemas.microsoft.com/office/drawing/2014/main" id="{0CD1079F-EE24-EDB2-7F78-5A96F15C0886}"/>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05562" y="634999"/>
            <a:ext cx="5676838" cy="5587996"/>
          </a:xfrm>
        </p:spPr>
        <p:txBody>
          <a:bodyPr>
            <a:normAutofit lnSpcReduction="10000"/>
          </a:bodyPr>
          <a:lstStyle/>
          <a:p>
            <a:pPr marL="0" indent="0">
              <a:spcBef>
                <a:spcPts val="2500"/>
              </a:spcBef>
              <a:buFont typeface="Arial" panose="020B0604020202020204" pitchFamily="34" charset="0"/>
              <a:buNone/>
            </a:pPr>
            <a:r>
              <a:rPr lang="en-US" b="1" dirty="0"/>
              <a:t>App Update and Regulations</a:t>
            </a:r>
          </a:p>
          <a:p>
            <a:pPr marL="0" lvl="1" indent="0">
              <a:buFont typeface="Arial" panose="020B0604020202020204" pitchFamily="34" charset="0"/>
              <a:buNone/>
            </a:pPr>
            <a:r>
              <a:rPr dirty="0"/>
              <a:t>The NAV Drone app update aligns with new Transport Canada rules enhancing drone operation capabilities.</a:t>
            </a:r>
            <a:endParaRPr lang="en-US" dirty="0"/>
          </a:p>
          <a:p>
            <a:pPr marL="0" indent="0">
              <a:spcBef>
                <a:spcPts val="2500"/>
              </a:spcBef>
              <a:buFont typeface="Arial" panose="020B0604020202020204" pitchFamily="34" charset="0"/>
              <a:buNone/>
            </a:pPr>
            <a:r>
              <a:rPr lang="en-US" b="1" dirty="0"/>
              <a:t>Advanced Drone Operations</a:t>
            </a:r>
          </a:p>
          <a:p>
            <a:pPr marL="0" lvl="1" indent="0">
              <a:buNone/>
            </a:pPr>
            <a:r>
              <a:rPr dirty="0"/>
              <a:t>New features support</a:t>
            </a:r>
            <a:r>
              <a:rPr lang="en-CA" dirty="0"/>
              <a:t> (Beyond Visual Line-of-Sight)</a:t>
            </a:r>
            <a:r>
              <a:rPr dirty="0"/>
              <a:t> BVLOS, </a:t>
            </a:r>
            <a:r>
              <a:rPr lang="en-CA" dirty="0"/>
              <a:t>(Extended Visual Line-of-Sight) </a:t>
            </a:r>
            <a:r>
              <a:rPr dirty="0"/>
              <a:t>EVLOS with observers, and medium drone operations for commercial use.</a:t>
            </a:r>
            <a:endParaRPr lang="en-US" dirty="0"/>
          </a:p>
          <a:p>
            <a:pPr marL="0" indent="0">
              <a:spcBef>
                <a:spcPts val="2500"/>
              </a:spcBef>
              <a:buFont typeface="Arial" panose="020B0604020202020204" pitchFamily="34" charset="0"/>
              <a:buNone/>
            </a:pPr>
            <a:r>
              <a:rPr lang="en-US" b="1" dirty="0"/>
              <a:t>Commercial Applications</a:t>
            </a:r>
          </a:p>
          <a:p>
            <a:pPr marL="0" lvl="1" indent="0">
              <a:buFont typeface="Arial" panose="020B0604020202020204" pitchFamily="34" charset="0"/>
              <a:buNone/>
            </a:pPr>
            <a:r>
              <a:rPr dirty="0"/>
              <a:t>Applications include precision agriculture and infrastructure inspection using drones between 25 and 150 kg.</a:t>
            </a:r>
            <a:endParaRPr lang="en-US" dirty="0"/>
          </a:p>
          <a:p>
            <a:pPr marL="0" indent="0">
              <a:spcBef>
                <a:spcPts val="2500"/>
              </a:spcBef>
              <a:buFont typeface="Arial" panose="020B0604020202020204" pitchFamily="34" charset="0"/>
              <a:buNone/>
            </a:pPr>
            <a:r>
              <a:rPr lang="en-US" b="1" dirty="0"/>
              <a:t>RTM Initiative Goals</a:t>
            </a:r>
          </a:p>
          <a:p>
            <a:pPr marL="0" lvl="1" indent="0">
              <a:buFont typeface="Arial" panose="020B0604020202020204" pitchFamily="34" charset="0"/>
              <a:buNone/>
            </a:pPr>
            <a:r>
              <a:rPr dirty="0"/>
              <a:t>The RTM initiative ensures safe drone integration into airspace while unlocking economic opportunities.</a:t>
            </a:r>
            <a:endParaRPr lang="en-CA" dirty="0"/>
          </a:p>
          <a:p>
            <a:pPr marL="0" indent="0">
              <a:spcBef>
                <a:spcPts val="2500"/>
              </a:spcBef>
              <a:buNone/>
            </a:pPr>
            <a:r>
              <a:rPr lang="en-CA" b="1" dirty="0"/>
              <a:t>Drone Incursion &amp; No direct ATSEP involvement </a:t>
            </a:r>
          </a:p>
          <a:p>
            <a:pPr marL="0" lvl="1" indent="0">
              <a:buNone/>
            </a:pPr>
            <a:r>
              <a:rPr lang="en-CA" dirty="0"/>
              <a:t>Still no solution for drone incursion for controlled airspace. No direct consultation NAV CANADA Technologist (ATSEP).  </a:t>
            </a:r>
          </a:p>
          <a:p>
            <a:pPr marL="0" lvl="1" indent="0">
              <a:buFont typeface="Arial" panose="020B0604020202020204" pitchFamily="34" charset="0"/>
              <a:buNone/>
            </a:pPr>
            <a:endParaRPr lang="en-US" dirty="0"/>
          </a:p>
        </p:txBody>
      </p:sp>
    </p:spTree>
    <p:extLst>
      <p:ext uri="{BB962C8B-B14F-4D97-AF65-F5344CB8AC3E}">
        <p14:creationId xmlns:p14="http://schemas.microsoft.com/office/powerpoint/2010/main" val="22919131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06ADA-678B-5797-5030-D2808299B504}"/>
              </a:ext>
            </a:extLst>
          </p:cNvPr>
          <p:cNvSpPr>
            <a:spLocks noGrp="1"/>
          </p:cNvSpPr>
          <p:nvPr>
            <p:ph type="ctrTitle"/>
          </p:nvPr>
        </p:nvSpPr>
        <p:spPr>
          <a:xfrm>
            <a:off x="612648" y="1001713"/>
            <a:ext cx="7909560" cy="5477510"/>
          </a:xfrm>
        </p:spPr>
        <p:txBody>
          <a:bodyPr anchor="b">
            <a:normAutofit/>
          </a:bodyPr>
          <a:lstStyle/>
          <a:p>
            <a:r>
              <a:rPr lang="en-US"/>
              <a:t>Digital Air Traffic Facility</a:t>
            </a:r>
          </a:p>
        </p:txBody>
      </p:sp>
      <p:sp>
        <p:nvSpPr>
          <p:cNvPr id="4" name="Footer Placeholder 3">
            <a:extLst>
              <a:ext uri="{FF2B5EF4-FFF2-40B4-BE49-F238E27FC236}">
                <a16:creationId xmlns:a16="http://schemas.microsoft.com/office/drawing/2014/main" id="{4749D2E5-3A9C-BA94-A50C-08B9AFE2EB5F}"/>
              </a:ext>
            </a:extLst>
          </p:cNvPr>
          <p:cNvSpPr>
            <a:spLocks noGrp="1"/>
          </p:cNvSpPr>
          <p:nvPr>
            <p:ph type="ftr" sz="quarter" idx="11"/>
          </p:nvPr>
        </p:nvSpPr>
        <p:spPr>
          <a:xfrm rot="16200000">
            <a:off x="-2067304" y="2231454"/>
            <a:ext cx="4564376" cy="429768"/>
          </a:xfrm>
        </p:spPr>
        <p:txBody>
          <a:bodyPr anchor="ctr">
            <a:normAutofit/>
          </a:bodyPr>
          <a:lstStyle/>
          <a:p>
            <a:pPr>
              <a:spcAft>
                <a:spcPts val="600"/>
              </a:spcAft>
            </a:pPr>
            <a:r>
              <a:rPr lang="en-US" dirty="0"/>
              <a:t>IFATSEA All Americas Region</a:t>
            </a:r>
          </a:p>
        </p:txBody>
      </p:sp>
      <p:sp>
        <p:nvSpPr>
          <p:cNvPr id="5" name="Date Placeholder 4">
            <a:extLst>
              <a:ext uri="{FF2B5EF4-FFF2-40B4-BE49-F238E27FC236}">
                <a16:creationId xmlns:a16="http://schemas.microsoft.com/office/drawing/2014/main" id="{73DA3172-0CC8-63B9-BD7C-D2B143456ED9}"/>
              </a:ext>
            </a:extLst>
          </p:cNvPr>
          <p:cNvSpPr>
            <a:spLocks noGrp="1"/>
          </p:cNvSpPr>
          <p:nvPr>
            <p:ph type="dt" sz="half" idx="10"/>
          </p:nvPr>
        </p:nvSpPr>
        <p:spPr>
          <a:xfrm rot="16200000">
            <a:off x="-532352" y="5260879"/>
            <a:ext cx="1494475" cy="429768"/>
          </a:xfrm>
        </p:spPr>
        <p:txBody>
          <a:bodyPr anchor="ctr">
            <a:normAutofit/>
          </a:bodyPr>
          <a:lstStyle/>
          <a:p>
            <a:pPr>
              <a:spcAft>
                <a:spcPts val="600"/>
              </a:spcAft>
            </a:pPr>
            <a:fld id="{49B045A2-93A3-0245-952F-F70516988491}" type="datetime1">
              <a:rPr lang="en-US" smtClean="0"/>
              <a:pPr>
                <a:spcAft>
                  <a:spcPts val="600"/>
                </a:spcAft>
              </a:pPr>
              <a:t>11/7/2025</a:t>
            </a:fld>
            <a:endParaRPr lang="en-US"/>
          </a:p>
        </p:txBody>
      </p:sp>
      <p:sp>
        <p:nvSpPr>
          <p:cNvPr id="6" name="Slide Number Placeholder 5">
            <a:extLst>
              <a:ext uri="{FF2B5EF4-FFF2-40B4-BE49-F238E27FC236}">
                <a16:creationId xmlns:a16="http://schemas.microsoft.com/office/drawing/2014/main" id="{C4B38E5B-0866-9F80-AF9D-C93470768721}"/>
              </a:ext>
            </a:extLst>
          </p:cNvPr>
          <p:cNvSpPr>
            <a:spLocks noGrp="1"/>
          </p:cNvSpPr>
          <p:nvPr>
            <p:ph type="sldNum" sz="quarter" idx="12"/>
          </p:nvPr>
        </p:nvSpPr>
        <p:spPr>
          <a:xfrm>
            <a:off x="2" y="6492513"/>
            <a:ext cx="429207" cy="365125"/>
          </a:xfrm>
        </p:spPr>
        <p:txBody>
          <a:bodyPr anchor="ctr">
            <a:normAutofit/>
          </a:bodyPr>
          <a:lstStyle/>
          <a:p>
            <a:pPr>
              <a:spcAft>
                <a:spcPts val="600"/>
              </a:spcAft>
            </a:pPr>
            <a:fld id="{AEAA3239-9EA4-4A65-A281-97F994456D9F}" type="slidenum">
              <a:rPr lang="en-US" smtClean="0"/>
              <a:pPr>
                <a:spcAft>
                  <a:spcPts val="600"/>
                </a:spcAft>
              </a:pPr>
              <a:t>7</a:t>
            </a:fld>
            <a:endParaRPr lang="en-US"/>
          </a:p>
        </p:txBody>
      </p:sp>
    </p:spTree>
    <p:extLst>
      <p:ext uri="{BB962C8B-B14F-4D97-AF65-F5344CB8AC3E}">
        <p14:creationId xmlns:p14="http://schemas.microsoft.com/office/powerpoint/2010/main" val="30783952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Primary flight display (PFD) and multi-function display (MFD) of a modern airplane cockpit">
            <a:extLst>
              <a:ext uri="{FF2B5EF4-FFF2-40B4-BE49-F238E27FC236}">
                <a16:creationId xmlns:a16="http://schemas.microsoft.com/office/drawing/2014/main" id="{D3AF9B5E-D061-409F-A499-83D03CDB0270}"/>
              </a:ext>
            </a:extLst>
          </p:cNvPr>
          <p:cNvPicPr>
            <a:picLocks noGrp="1" noChangeAspect="1"/>
          </p:cNvPicPr>
          <p:nvPr>
            <p:ph type="pic" sz="quarter" idx="13"/>
          </p:nvPr>
        </p:nvPicPr>
        <p:blipFill>
          <a:blip r:embed="rId3"/>
          <a:srcRect l="22923" r="-2" b="-2"/>
          <a:stretch>
            <a:fillRect/>
          </a:stretch>
        </p:blipFill>
        <p:spPr>
          <a:xfrm>
            <a:off x="609600" y="2173849"/>
            <a:ext cx="4675632" cy="4049141"/>
          </a:xfrm>
          <a:prstGeom prst="rect">
            <a:avLst/>
          </a:prstGeom>
          <a:noFill/>
        </p:spPr>
      </p:pic>
      <p:sp>
        <p:nvSpPr>
          <p:cNvPr id="3" name="Footer Placeholder 2">
            <a:extLst>
              <a:ext uri="{FF2B5EF4-FFF2-40B4-BE49-F238E27FC236}">
                <a16:creationId xmlns:a16="http://schemas.microsoft.com/office/drawing/2014/main" id="{C495906A-DB6F-103C-8060-8413D97FDCD4}"/>
              </a:ext>
            </a:extLst>
          </p:cNvPr>
          <p:cNvSpPr>
            <a:spLocks noGrp="1"/>
          </p:cNvSpPr>
          <p:nvPr>
            <p:ph type="ftr" sz="quarter" idx="11"/>
          </p:nvPr>
        </p:nvSpPr>
        <p:spPr>
          <a:xfrm rot="16200000">
            <a:off x="-2067304" y="2231454"/>
            <a:ext cx="4564376" cy="429768"/>
          </a:xfrm>
        </p:spPr>
        <p:txBody>
          <a:bodyPr anchor="ctr">
            <a:normAutofit/>
          </a:bodyPr>
          <a:lstStyle/>
          <a:p>
            <a:pPr>
              <a:spcAft>
                <a:spcPts val="600"/>
              </a:spcAft>
            </a:pPr>
            <a:r>
              <a:rPr lang="en-US" dirty="0"/>
              <a:t>IFATSEA All Americas Region</a:t>
            </a:r>
          </a:p>
        </p:txBody>
      </p:sp>
      <p:sp>
        <p:nvSpPr>
          <p:cNvPr id="4" name="Date Placeholder 3">
            <a:extLst>
              <a:ext uri="{FF2B5EF4-FFF2-40B4-BE49-F238E27FC236}">
                <a16:creationId xmlns:a16="http://schemas.microsoft.com/office/drawing/2014/main" id="{8B54E73B-E071-CAE9-E533-29388727343F}"/>
              </a:ext>
            </a:extLst>
          </p:cNvPr>
          <p:cNvSpPr>
            <a:spLocks noGrp="1"/>
          </p:cNvSpPr>
          <p:nvPr>
            <p:ph type="dt" sz="half" idx="10"/>
          </p:nvPr>
        </p:nvSpPr>
        <p:spPr>
          <a:xfrm rot="16200000">
            <a:off x="-532352" y="5260879"/>
            <a:ext cx="1494475" cy="429768"/>
          </a:xfrm>
        </p:spPr>
        <p:txBody>
          <a:bodyPr anchor="ctr">
            <a:normAutofit/>
          </a:bodyPr>
          <a:lstStyle/>
          <a:p>
            <a:pPr>
              <a:spcAft>
                <a:spcPts val="600"/>
              </a:spcAft>
            </a:pPr>
            <a:fld id="{FAA6F6B0-7BDB-FB4C-9D76-500FE2DDFD1B}" type="datetime1">
              <a:rPr lang="en-US" smtClean="0"/>
              <a:pPr>
                <a:spcAft>
                  <a:spcPts val="600"/>
                </a:spcAft>
              </a:pPr>
              <a:t>11/7/2025</a:t>
            </a:fld>
            <a:endParaRPr lang="en-US"/>
          </a:p>
        </p:txBody>
      </p:sp>
      <p:sp>
        <p:nvSpPr>
          <p:cNvPr id="5" name="Slide Number Placeholder 4">
            <a:extLst>
              <a:ext uri="{FF2B5EF4-FFF2-40B4-BE49-F238E27FC236}">
                <a16:creationId xmlns:a16="http://schemas.microsoft.com/office/drawing/2014/main" id="{782E5AE3-D694-912B-633E-CAE0F85B2520}"/>
              </a:ext>
            </a:extLst>
          </p:cNvPr>
          <p:cNvSpPr>
            <a:spLocks noGrp="1"/>
          </p:cNvSpPr>
          <p:nvPr>
            <p:ph type="sldNum" sz="quarter" idx="12"/>
          </p:nvPr>
        </p:nvSpPr>
        <p:spPr>
          <a:xfrm>
            <a:off x="2" y="6492513"/>
            <a:ext cx="429207" cy="365125"/>
          </a:xfrm>
        </p:spPr>
        <p:txBody>
          <a:bodyPr anchor="ctr">
            <a:normAutofit/>
          </a:bodyPr>
          <a:lstStyle/>
          <a:p>
            <a:pPr>
              <a:spcAft>
                <a:spcPts val="600"/>
              </a:spcAft>
            </a:pPr>
            <a:fld id="{CC057153-B650-4DEB-B370-79DDCFDCE934}" type="slidenum">
              <a:rPr lang="en-US" smtClean="0"/>
              <a:pPr>
                <a:spcAft>
                  <a:spcPts val="600"/>
                </a:spcAft>
              </a:pPr>
              <a:t>8</a:t>
            </a:fld>
            <a:endParaRPr lang="en-US"/>
          </a:p>
        </p:txBody>
      </p:sp>
      <p:sp>
        <p:nvSpPr>
          <p:cNvPr id="2" name="Title 1">
            <a:extLst>
              <a:ext uri="{FF2B5EF4-FFF2-40B4-BE49-F238E27FC236}">
                <a16:creationId xmlns:a16="http://schemas.microsoft.com/office/drawing/2014/main" id="{DC5031AA-B910-3CB2-0A35-EE40910636F4}"/>
              </a:ext>
            </a:extLst>
          </p:cNvPr>
          <p:cNvSpPr>
            <a:spLocks noGrp="1"/>
          </p:cNvSpPr>
          <p:nvPr>
            <p:ph type="title"/>
          </p:nvPr>
        </p:nvSpPr>
        <p:spPr>
          <a:xfrm>
            <a:off x="612647" y="634999"/>
            <a:ext cx="4672584" cy="1269482"/>
          </a:xfrm>
        </p:spPr>
        <p:txBody>
          <a:bodyPr anchor="t">
            <a:normAutofit/>
          </a:bodyPr>
          <a:lstStyle/>
          <a:p>
            <a:r>
              <a:rPr lang="en-US"/>
              <a:t>Kingston Pilot Project</a:t>
            </a:r>
          </a:p>
        </p:txBody>
      </p:sp>
      <p:sp>
        <p:nvSpPr>
          <p:cNvPr id="7" name="Content Placeholder 6">
            <a:extLst>
              <a:ext uri="{FF2B5EF4-FFF2-40B4-BE49-F238E27FC236}">
                <a16:creationId xmlns:a16="http://schemas.microsoft.com/office/drawing/2014/main" id="{BF1043F4-7040-CAA1-4557-02775DA5890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05562" y="634999"/>
            <a:ext cx="5676838" cy="5587996"/>
          </a:xfrm>
        </p:spPr>
        <p:txBody>
          <a:bodyPr>
            <a:normAutofit/>
          </a:bodyPr>
          <a:lstStyle/>
          <a:p>
            <a:pPr marL="0" indent="0">
              <a:spcBef>
                <a:spcPts val="2500"/>
              </a:spcBef>
              <a:buFont typeface="Arial" panose="020B0604020202020204" pitchFamily="34" charset="0"/>
              <a:buNone/>
            </a:pPr>
            <a:r>
              <a:rPr lang="en-US" b="1" dirty="0"/>
              <a:t>Digital Air Traffic Facility</a:t>
            </a:r>
          </a:p>
          <a:p>
            <a:pPr marL="0" lvl="1" indent="0">
              <a:buFont typeface="Arial" panose="020B0604020202020204" pitchFamily="34" charset="0"/>
              <a:buNone/>
            </a:pPr>
            <a:r>
              <a:rPr dirty="0"/>
              <a:t>Kingston hosts Canada’s first digital air traffic facility to validate advanced aviation technologies.</a:t>
            </a:r>
            <a:r>
              <a:rPr lang="en-CA" dirty="0"/>
              <a:t> Currently 2 ATSEPs staffed at site. </a:t>
            </a:r>
            <a:endParaRPr lang="en-US" dirty="0"/>
          </a:p>
          <a:p>
            <a:pPr marL="0" indent="0">
              <a:spcBef>
                <a:spcPts val="2500"/>
              </a:spcBef>
              <a:buFont typeface="Arial" panose="020B0604020202020204" pitchFamily="34" charset="0"/>
              <a:buNone/>
            </a:pPr>
            <a:r>
              <a:rPr lang="en-US" b="1" dirty="0"/>
              <a:t>Remote Airport Management</a:t>
            </a:r>
          </a:p>
          <a:p>
            <a:pPr marL="0" lvl="1" indent="0">
              <a:buFont typeface="Arial" panose="020B0604020202020204" pitchFamily="34" charset="0"/>
              <a:buNone/>
            </a:pPr>
            <a:r>
              <a:rPr dirty="0"/>
              <a:t>The facility will enable remote management of up to 20 airports through Digital Aerodrome Air Traffic Services hubs.</a:t>
            </a:r>
            <a:endParaRPr lang="en-US" dirty="0"/>
          </a:p>
          <a:p>
            <a:pPr marL="0" indent="0">
              <a:spcBef>
                <a:spcPts val="2500"/>
              </a:spcBef>
              <a:buFont typeface="Arial" panose="020B0604020202020204" pitchFamily="34" charset="0"/>
              <a:buNone/>
            </a:pPr>
            <a:r>
              <a:rPr lang="en-US" b="1" dirty="0"/>
              <a:t>Enhanced Operational Capabilities</a:t>
            </a:r>
          </a:p>
          <a:p>
            <a:pPr marL="0" lvl="1" indent="0">
              <a:buFont typeface="Arial" panose="020B0604020202020204" pitchFamily="34" charset="0"/>
              <a:buNone/>
            </a:pPr>
            <a:r>
              <a:rPr dirty="0"/>
              <a:t>Integration of high-resolution sensors and secure networks improve situational awareness and operational efficiency.</a:t>
            </a:r>
            <a:endParaRPr lang="en-US" dirty="0"/>
          </a:p>
          <a:p>
            <a:pPr marL="0" indent="0">
              <a:spcBef>
                <a:spcPts val="2500"/>
              </a:spcBef>
              <a:buFont typeface="Arial" panose="020B0604020202020204" pitchFamily="34" charset="0"/>
              <a:buNone/>
            </a:pPr>
            <a:r>
              <a:rPr lang="en-US" b="1" dirty="0"/>
              <a:t>Aviation Innovation Milestone</a:t>
            </a:r>
          </a:p>
          <a:p>
            <a:pPr marL="0" lvl="1" indent="0">
              <a:buFont typeface="Arial" panose="020B0604020202020204" pitchFamily="34" charset="0"/>
              <a:buNone/>
            </a:pPr>
            <a:r>
              <a:rPr dirty="0"/>
              <a:t>This pilot project marks a key step in evolving air navigation services in line with global aviation trends.</a:t>
            </a:r>
            <a:endParaRPr lang="en-CA" dirty="0"/>
          </a:p>
          <a:p>
            <a:pPr marL="0" indent="0">
              <a:spcBef>
                <a:spcPts val="2500"/>
              </a:spcBef>
              <a:buNone/>
            </a:pPr>
            <a:r>
              <a:rPr lang="en-CA" b="1" dirty="0"/>
              <a:t>New Site Announced</a:t>
            </a:r>
          </a:p>
          <a:p>
            <a:pPr marL="0" lvl="1" indent="0">
              <a:buNone/>
            </a:pPr>
            <a:r>
              <a:rPr lang="en-CA" dirty="0"/>
              <a:t>Hamilton Tower Selected as Second Digital Facilities Site.</a:t>
            </a:r>
            <a:endParaRPr lang="en-US" dirty="0"/>
          </a:p>
        </p:txBody>
      </p:sp>
    </p:spTree>
    <p:extLst>
      <p:ext uri="{BB962C8B-B14F-4D97-AF65-F5344CB8AC3E}">
        <p14:creationId xmlns:p14="http://schemas.microsoft.com/office/powerpoint/2010/main" val="10595170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08171-5DB5-9508-1F2E-2344A4042D6D}"/>
              </a:ext>
            </a:extLst>
          </p:cNvPr>
          <p:cNvSpPr>
            <a:spLocks noGrp="1"/>
          </p:cNvSpPr>
          <p:nvPr>
            <p:ph type="ctrTitle"/>
          </p:nvPr>
        </p:nvSpPr>
        <p:spPr>
          <a:xfrm>
            <a:off x="612648" y="1001713"/>
            <a:ext cx="7909560" cy="5477510"/>
          </a:xfrm>
        </p:spPr>
        <p:txBody>
          <a:bodyPr anchor="b">
            <a:normAutofit/>
          </a:bodyPr>
          <a:lstStyle/>
          <a:p>
            <a:r>
              <a:rPr lang="en-US"/>
              <a:t>Technologist Workforce</a:t>
            </a:r>
          </a:p>
        </p:txBody>
      </p:sp>
      <p:sp>
        <p:nvSpPr>
          <p:cNvPr id="4" name="Footer Placeholder 3">
            <a:extLst>
              <a:ext uri="{FF2B5EF4-FFF2-40B4-BE49-F238E27FC236}">
                <a16:creationId xmlns:a16="http://schemas.microsoft.com/office/drawing/2014/main" id="{E448EEC5-6CA6-7731-EA5E-7970A49BFCBE}"/>
              </a:ext>
            </a:extLst>
          </p:cNvPr>
          <p:cNvSpPr>
            <a:spLocks noGrp="1"/>
          </p:cNvSpPr>
          <p:nvPr>
            <p:ph type="ftr" sz="quarter" idx="11"/>
          </p:nvPr>
        </p:nvSpPr>
        <p:spPr>
          <a:xfrm rot="16200000">
            <a:off x="-2067304" y="2231454"/>
            <a:ext cx="4564376" cy="429768"/>
          </a:xfrm>
        </p:spPr>
        <p:txBody>
          <a:bodyPr anchor="ctr">
            <a:normAutofit/>
          </a:bodyPr>
          <a:lstStyle/>
          <a:p>
            <a:pPr>
              <a:spcAft>
                <a:spcPts val="600"/>
              </a:spcAft>
            </a:pPr>
            <a:r>
              <a:rPr lang="en-US" dirty="0"/>
              <a:t>IFATSEA All Americas Region</a:t>
            </a:r>
          </a:p>
        </p:txBody>
      </p:sp>
      <p:sp>
        <p:nvSpPr>
          <p:cNvPr id="5" name="Date Placeholder 4">
            <a:extLst>
              <a:ext uri="{FF2B5EF4-FFF2-40B4-BE49-F238E27FC236}">
                <a16:creationId xmlns:a16="http://schemas.microsoft.com/office/drawing/2014/main" id="{F8CC708D-F9F6-CD99-0EE5-7624EC82AECC}"/>
              </a:ext>
            </a:extLst>
          </p:cNvPr>
          <p:cNvSpPr>
            <a:spLocks noGrp="1"/>
          </p:cNvSpPr>
          <p:nvPr>
            <p:ph type="dt" sz="half" idx="10"/>
          </p:nvPr>
        </p:nvSpPr>
        <p:spPr>
          <a:xfrm rot="16200000">
            <a:off x="-532352" y="5260879"/>
            <a:ext cx="1494475" cy="429768"/>
          </a:xfrm>
        </p:spPr>
        <p:txBody>
          <a:bodyPr anchor="ctr">
            <a:normAutofit/>
          </a:bodyPr>
          <a:lstStyle/>
          <a:p>
            <a:pPr>
              <a:spcAft>
                <a:spcPts val="600"/>
              </a:spcAft>
            </a:pPr>
            <a:fld id="{49B045A2-93A3-0245-952F-F70516988491}" type="datetime1">
              <a:rPr lang="en-US" smtClean="0"/>
              <a:pPr>
                <a:spcAft>
                  <a:spcPts val="600"/>
                </a:spcAft>
              </a:pPr>
              <a:t>11/7/2025</a:t>
            </a:fld>
            <a:endParaRPr lang="en-US"/>
          </a:p>
        </p:txBody>
      </p:sp>
      <p:sp>
        <p:nvSpPr>
          <p:cNvPr id="6" name="Slide Number Placeholder 5">
            <a:extLst>
              <a:ext uri="{FF2B5EF4-FFF2-40B4-BE49-F238E27FC236}">
                <a16:creationId xmlns:a16="http://schemas.microsoft.com/office/drawing/2014/main" id="{60C54364-0260-0EFF-B175-89943E87E28A}"/>
              </a:ext>
            </a:extLst>
          </p:cNvPr>
          <p:cNvSpPr>
            <a:spLocks noGrp="1"/>
          </p:cNvSpPr>
          <p:nvPr>
            <p:ph type="sldNum" sz="quarter" idx="12"/>
          </p:nvPr>
        </p:nvSpPr>
        <p:spPr>
          <a:xfrm>
            <a:off x="2" y="6492513"/>
            <a:ext cx="429207" cy="365125"/>
          </a:xfrm>
        </p:spPr>
        <p:txBody>
          <a:bodyPr anchor="ctr">
            <a:normAutofit/>
          </a:bodyPr>
          <a:lstStyle/>
          <a:p>
            <a:pPr>
              <a:spcAft>
                <a:spcPts val="600"/>
              </a:spcAft>
            </a:pPr>
            <a:fld id="{AEAA3239-9EA4-4A65-A281-97F994456D9F}" type="slidenum">
              <a:rPr lang="en-US" smtClean="0"/>
              <a:pPr>
                <a:spcAft>
                  <a:spcPts val="600"/>
                </a:spcAft>
              </a:pPr>
              <a:t>9</a:t>
            </a:fld>
            <a:endParaRPr lang="en-US"/>
          </a:p>
        </p:txBody>
      </p:sp>
    </p:spTree>
    <p:extLst>
      <p:ext uri="{BB962C8B-B14F-4D97-AF65-F5344CB8AC3E}">
        <p14:creationId xmlns:p14="http://schemas.microsoft.com/office/powerpoint/2010/main" val="41306524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Japandi linear">
  <a:themeElements>
    <a:clrScheme name="Japandi linear 2">
      <a:dk1>
        <a:srgbClr val="000000"/>
      </a:dk1>
      <a:lt1>
        <a:srgbClr val="FFFFFF"/>
      </a:lt1>
      <a:dk2>
        <a:srgbClr val="2C3832"/>
      </a:dk2>
      <a:lt2>
        <a:srgbClr val="F2EDE3"/>
      </a:lt2>
      <a:accent1>
        <a:srgbClr val="B79C8F"/>
      </a:accent1>
      <a:accent2>
        <a:srgbClr val="8A835B"/>
      </a:accent2>
      <a:accent3>
        <a:srgbClr val="A3A588"/>
      </a:accent3>
      <a:accent4>
        <a:srgbClr val="A39382"/>
      </a:accent4>
      <a:accent5>
        <a:srgbClr val="87A3BF"/>
      </a:accent5>
      <a:accent6>
        <a:srgbClr val="6464A0"/>
      </a:accent6>
      <a:hlink>
        <a:srgbClr val="BF6E45"/>
      </a:hlink>
      <a:folHlink>
        <a:srgbClr val="B3932A"/>
      </a:folHlink>
    </a:clrScheme>
    <a:fontScheme name="Custom 24">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pandi linear_Copilot Layouts_win32_SD_V13" id="{1A98D2ED-8D8F-4042-89AC-2EE345497259}" vid="{2E77DE8A-CCF8-42DD-89D0-20AB94D79F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CEDABF-7176-4A42-8EF9-E5D4DD31FF6C}">
  <ds:schemaRefs>
    <ds:schemaRef ds:uri="http://schemas.microsoft.com/office/2006/documentManagement/types"/>
    <ds:schemaRef ds:uri="http://schemas.microsoft.com/sharepoint/v3"/>
    <ds:schemaRef ds:uri="http://schemas.microsoft.com/office/infopath/2007/PartnerControls"/>
    <ds:schemaRef ds:uri="http://schemas.openxmlformats.org/package/2006/metadata/core-properties"/>
    <ds:schemaRef ds:uri="http://purl.org/dc/elements/1.1/"/>
    <ds:schemaRef ds:uri="230e9df3-be65-4c73-a93b-d1236ebd677e"/>
    <ds:schemaRef ds:uri="16c05727-aa75-4e4a-9b5f-8a80a1165891"/>
    <ds:schemaRef ds:uri="71af3243-3dd4-4a8d-8c0d-dd76da1f02a5"/>
    <ds:schemaRef ds:uri="http://www.w3.org/XML/1998/namespace"/>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9EEC3793-C1BC-496C-A03C-202DFFC513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301439-688F-4D19-B908-B48B62C56078}">
  <ds:schemaRefs>
    <ds:schemaRef ds:uri="http://schemas.microsoft.com/sharepoint/v3/contenttype/forms"/>
  </ds:schemaRefs>
</ds:datastoreItem>
</file>

<file path=docMetadata/LabelInfo.xml><?xml version="1.0" encoding="utf-8"?>
<clbl:labelList xmlns:clbl="http://schemas.microsoft.com/office/2020/mipLabelMetadata">
</clbl:labelList>
</file>

<file path=docProps/app.xml><?xml version="1.0" encoding="utf-8"?>
<Properties xmlns="http://schemas.openxmlformats.org/officeDocument/2006/extended-properties" xmlns:vt="http://schemas.openxmlformats.org/officeDocument/2006/docPropsVTypes">
  <Template/>
  <TotalTime>328</TotalTime>
  <Words>2019</Words>
  <Application>Microsoft Office PowerPoint</Application>
  <PresentationFormat>Widescreen</PresentationFormat>
  <Paragraphs>171</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Arial</vt:lpstr>
      <vt:lpstr>Nunito Sans</vt:lpstr>
      <vt:lpstr>Univers Light</vt:lpstr>
      <vt:lpstr>Japandi linear</vt:lpstr>
      <vt:lpstr>NAV CANADA Technology &amp; Technologist Briefing</vt:lpstr>
      <vt:lpstr>Presentation Overview</vt:lpstr>
      <vt:lpstr>Strategic Initiatives</vt:lpstr>
      <vt:lpstr>Strategic Overview</vt:lpstr>
      <vt:lpstr>Drone Integration</vt:lpstr>
      <vt:lpstr>NAV Drone App Update</vt:lpstr>
      <vt:lpstr>Digital Air Traffic Facility</vt:lpstr>
      <vt:lpstr>Kingston Pilot Project</vt:lpstr>
      <vt:lpstr>Technologist Workforce</vt:lpstr>
      <vt:lpstr>CURRENT CHALLENGES</vt:lpstr>
      <vt:lpstr>Current CNS Upgrades</vt:lpstr>
      <vt:lpstr>Trajectory-Based Operations</vt:lpstr>
      <vt:lpstr>TBO Transition</vt:lpstr>
      <vt:lpstr>Digital Optimization</vt:lpstr>
      <vt:lpstr>Digital Twin Technology Deployment</vt:lpstr>
      <vt:lpstr>Conclusion</vt:lpstr>
      <vt:lpstr>Summary and 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Osman, Mohammed</dc:creator>
  <cp:lastModifiedBy>Osman, Mohammed</cp:lastModifiedBy>
  <cp:revision>15</cp:revision>
  <dcterms:created xsi:type="dcterms:W3CDTF">2025-08-05T03:29:54Z</dcterms:created>
  <dcterms:modified xsi:type="dcterms:W3CDTF">2025-11-07T15:29:55Z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y fmtid="{D5CDD505-2E9C-101B-9397-08002B2CF9AE}" pid="4" name="ClassificationContentMarkingHeaderLocations">
    <vt:lpwstr>Japandi linear:7</vt:lpwstr>
  </property>
  <property fmtid="{D5CDD505-2E9C-101B-9397-08002B2CF9AE}" pid="5" name="MSIP_Label_2cbe7761-2aac-44f7-8abe-d090d72647bf_SiteId">
    <vt:lpwstr>6ddf65e7-9232-4a19-bb68-a2dbf5ea5a74</vt:lpwstr>
  </property>
  <property fmtid="{D5CDD505-2E9C-101B-9397-08002B2CF9AE}" pid="6" name="MSIP_Label_2cbe7761-2aac-44f7-8abe-d090d72647bf_Tag">
    <vt:lpwstr>10, 3, 0, 2</vt:lpwstr>
  </property>
  <property fmtid="{D5CDD505-2E9C-101B-9397-08002B2CF9AE}" pid="7" name="MSIP_Label_2cbe7761-2aac-44f7-8abe-d090d72647bf_Method">
    <vt:lpwstr>Standard</vt:lpwstr>
  </property>
  <property fmtid="{D5CDD505-2E9C-101B-9397-08002B2CF9AE}" pid="8" name="ClassificationContentMarkingHeaderText">
    <vt:lpwstr>NAV CANADA Proprietary / Propriété exclusive </vt:lpwstr>
  </property>
  <property fmtid="{D5CDD505-2E9C-101B-9397-08002B2CF9AE}" pid="9" name="MSIP_Label_2cbe7761-2aac-44f7-8abe-d090d72647bf_ActionId">
    <vt:lpwstr>de2b58d2-24d7-49aa-b3cc-4c2809f6bc18</vt:lpwstr>
  </property>
  <property fmtid="{D5CDD505-2E9C-101B-9397-08002B2CF9AE}" pid="10" name="MSIP_Label_2cbe7761-2aac-44f7-8abe-d090d72647bf_Name">
    <vt:lpwstr>Proprietary Files</vt:lpwstr>
  </property>
  <property fmtid="{D5CDD505-2E9C-101B-9397-08002B2CF9AE}" pid="11" name="MSIP_Label_2cbe7761-2aac-44f7-8abe-d090d72647bf_ContentBits">
    <vt:lpwstr>1</vt:lpwstr>
  </property>
  <property fmtid="{D5CDD505-2E9C-101B-9397-08002B2CF9AE}" pid="12" name="MSIP_Label_2cbe7761-2aac-44f7-8abe-d090d72647bf_Enabled">
    <vt:lpwstr>true</vt:lpwstr>
  </property>
  <property fmtid="{D5CDD505-2E9C-101B-9397-08002B2CF9AE}" pid="13" name="MSIP_Label_2cbe7761-2aac-44f7-8abe-d090d72647bf_SetDate">
    <vt:lpwstr>2025-11-06T12:42:10Z</vt:lpwstr>
  </property>
</Properties>
</file>