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7" r:id="rId2"/>
    <p:sldId id="296" r:id="rId3"/>
    <p:sldId id="295" r:id="rId4"/>
    <p:sldId id="311" r:id="rId5"/>
    <p:sldId id="310" r:id="rId6"/>
    <p:sldId id="298" r:id="rId7"/>
    <p:sldId id="309" r:id="rId8"/>
    <p:sldId id="297" r:id="rId9"/>
    <p:sldId id="308" r:id="rId10"/>
    <p:sldId id="307" r:id="rId11"/>
    <p:sldId id="291" r:id="rId12"/>
    <p:sldId id="293" r:id="rId13"/>
    <p:sldId id="294" r:id="rId14"/>
    <p:sldId id="299" r:id="rId15"/>
    <p:sldId id="301" r:id="rId16"/>
    <p:sldId id="303" r:id="rId17"/>
    <p:sldId id="300" r:id="rId18"/>
    <p:sldId id="302" r:id="rId19"/>
    <p:sldId id="305" r:id="rId20"/>
    <p:sldId id="304" r:id="rId21"/>
    <p:sldId id="312" r:id="rId22"/>
    <p:sldId id="313" r:id="rId23"/>
    <p:sldId id="286" r:id="rId24"/>
    <p:sldId id="314" r:id="rId25"/>
    <p:sldId id="290" r:id="rId2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8F8F8"/>
    <a:srgbClr val="120AAA"/>
    <a:srgbClr val="F0F1F1"/>
    <a:srgbClr val="0060A8"/>
    <a:srgbClr val="008A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5528" autoAdjust="0"/>
  </p:normalViewPr>
  <p:slideViewPr>
    <p:cSldViewPr>
      <p:cViewPr varScale="1">
        <p:scale>
          <a:sx n="125" d="100"/>
          <a:sy n="125" d="100"/>
        </p:scale>
        <p:origin x="792" y="78"/>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DC9F6F-6AEA-445E-A0EA-3A32FA51F7CE}" type="datetimeFigureOut">
              <a:rPr lang="en-CA" smtClean="0"/>
              <a:t>2024-05-17</a:t>
            </a:fld>
            <a:endParaRPr lang="en-CA"/>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73201C-D184-4AFA-85BC-DDA8D0D7823B}" type="slidenum">
              <a:rPr lang="en-CA" smtClean="0"/>
              <a:t>‹#›</a:t>
            </a:fld>
            <a:endParaRPr lang="en-CA"/>
          </a:p>
        </p:txBody>
      </p:sp>
    </p:spTree>
    <p:extLst>
      <p:ext uri="{BB962C8B-B14F-4D97-AF65-F5344CB8AC3E}">
        <p14:creationId xmlns:p14="http://schemas.microsoft.com/office/powerpoint/2010/main" val="1900791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F1D0788D-F01F-4141-B137-7E439102DACB}" type="slidenum">
              <a:rPr lang="nl-BE" smtClean="0"/>
              <a:pPr/>
              <a:t>1</a:t>
            </a:fld>
            <a:endParaRPr lang="nl-BE"/>
          </a:p>
        </p:txBody>
      </p:sp>
      <p:sp>
        <p:nvSpPr>
          <p:cNvPr id="50179" name="Rectangle 2"/>
          <p:cNvSpPr>
            <a:spLocks noGrp="1" noRot="1" noChangeAspect="1" noChangeArrowheads="1" noTextEdit="1"/>
          </p:cNvSpPr>
          <p:nvPr>
            <p:ph type="sldImg"/>
          </p:nvPr>
        </p:nvSpPr>
        <p:spPr>
          <a:xfrm>
            <a:off x="441325" y="704850"/>
            <a:ext cx="6018213" cy="3386138"/>
          </a:xfrm>
          <a:ln/>
        </p:spPr>
      </p:sp>
      <p:sp>
        <p:nvSpPr>
          <p:cNvPr id="50180"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BE" dirty="0"/>
          </a:p>
        </p:txBody>
      </p:sp>
    </p:spTree>
    <p:extLst>
      <p:ext uri="{BB962C8B-B14F-4D97-AF65-F5344CB8AC3E}">
        <p14:creationId xmlns:p14="http://schemas.microsoft.com/office/powerpoint/2010/main" val="2534184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ICAO process time frame takes up to 5 to 7 years.</a:t>
            </a:r>
          </a:p>
        </p:txBody>
      </p:sp>
      <p:sp>
        <p:nvSpPr>
          <p:cNvPr id="4" name="Slide Number Placeholder 3"/>
          <p:cNvSpPr>
            <a:spLocks noGrp="1"/>
          </p:cNvSpPr>
          <p:nvPr>
            <p:ph type="sldNum" sz="quarter" idx="5"/>
          </p:nvPr>
        </p:nvSpPr>
        <p:spPr/>
        <p:txBody>
          <a:bodyPr/>
          <a:lstStyle/>
          <a:p>
            <a:fld id="{5C73201C-D184-4AFA-85BC-DDA8D0D7823B}" type="slidenum">
              <a:rPr lang="en-CA" smtClean="0"/>
              <a:t>10</a:t>
            </a:fld>
            <a:endParaRPr lang="en-CA" dirty="0"/>
          </a:p>
        </p:txBody>
      </p:sp>
    </p:spTree>
    <p:extLst>
      <p:ext uri="{BB962C8B-B14F-4D97-AF65-F5344CB8AC3E}">
        <p14:creationId xmlns:p14="http://schemas.microsoft.com/office/powerpoint/2010/main" val="1925709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DA906E0-B1AC-48AB-963B-CDE538FF78CE}" type="slidenum">
              <a:rPr lang="nl-BE" smtClean="0"/>
              <a:pPr/>
              <a:t>11</a:t>
            </a:fld>
            <a:endParaRPr lang="nl-BE"/>
          </a:p>
        </p:txBody>
      </p:sp>
      <p:sp>
        <p:nvSpPr>
          <p:cNvPr id="52227" name="Rectangle 2"/>
          <p:cNvSpPr>
            <a:spLocks noGrp="1" noRot="1" noChangeAspect="1" noChangeArrowheads="1" noTextEdit="1"/>
          </p:cNvSpPr>
          <p:nvPr>
            <p:ph type="sldImg"/>
          </p:nvPr>
        </p:nvSpPr>
        <p:spPr>
          <a:xfrm>
            <a:off x="441325" y="704850"/>
            <a:ext cx="6018213" cy="3386138"/>
          </a:xfrm>
          <a:ln/>
        </p:spPr>
      </p:sp>
      <p:sp>
        <p:nvSpPr>
          <p:cNvPr id="52228" name="Rectangle 3"/>
          <p:cNvSpPr>
            <a:spLocks noGrp="1" noChangeArrowheads="1"/>
          </p:cNvSpPr>
          <p:nvPr>
            <p:ph type="body" idx="1"/>
          </p:nvPr>
        </p:nvSpPr>
        <p:spPr>
          <a:noFill/>
          <a:ln/>
        </p:spPr>
        <p:txBody>
          <a:bodyPr/>
          <a:lstStyle/>
          <a:p>
            <a:r>
              <a:rPr lang="en-US" dirty="0">
                <a:latin typeface="Arial" panose="020B0604020202020204" pitchFamily="34" charset="0"/>
                <a:cs typeface="Arial" panose="020B0604020202020204" pitchFamily="34" charset="0"/>
              </a:rPr>
              <a:t>IFATSEA accomplishments over the last 10 years as shown</a:t>
            </a:r>
          </a:p>
          <a:p>
            <a:r>
              <a:rPr lang="en-US" dirty="0">
                <a:latin typeface="Arial" panose="020B0604020202020204" pitchFamily="34" charset="0"/>
                <a:cs typeface="Arial" panose="020B0604020202020204" pitchFamily="34" charset="0"/>
              </a:rPr>
              <a:t>Panels/workgroups IFATSEA involvement: NGAP and CBT Task Force</a:t>
            </a:r>
          </a:p>
          <a:p>
            <a:r>
              <a:rPr lang="en-US" dirty="0">
                <a:latin typeface="Arial" panose="020B0604020202020204" pitchFamily="34" charset="0"/>
                <a:cs typeface="Arial" panose="020B0604020202020204" pitchFamily="34" charset="0"/>
              </a:rPr>
              <a:t>Lots of time and effort in creation and support of Doc 10057 and PANS 9868</a:t>
            </a:r>
          </a:p>
        </p:txBody>
      </p:sp>
    </p:spTree>
    <p:extLst>
      <p:ext uri="{BB962C8B-B14F-4D97-AF65-F5344CB8AC3E}">
        <p14:creationId xmlns:p14="http://schemas.microsoft.com/office/powerpoint/2010/main" val="2315670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DA906E0-B1AC-48AB-963B-CDE538FF78CE}" type="slidenum">
              <a:rPr lang="nl-BE" smtClean="0"/>
              <a:pPr/>
              <a:t>12</a:t>
            </a:fld>
            <a:endParaRPr lang="nl-BE"/>
          </a:p>
        </p:txBody>
      </p:sp>
      <p:sp>
        <p:nvSpPr>
          <p:cNvPr id="52227" name="Rectangle 2"/>
          <p:cNvSpPr>
            <a:spLocks noGrp="1" noRot="1" noChangeAspect="1" noChangeArrowheads="1" noTextEdit="1"/>
          </p:cNvSpPr>
          <p:nvPr>
            <p:ph type="sldImg"/>
          </p:nvPr>
        </p:nvSpPr>
        <p:spPr>
          <a:xfrm>
            <a:off x="441325" y="704850"/>
            <a:ext cx="6018213" cy="3386138"/>
          </a:xfrm>
          <a:ln/>
        </p:spPr>
      </p:sp>
      <p:sp>
        <p:nvSpPr>
          <p:cNvPr id="52228" name="Rectangle 3"/>
          <p:cNvSpPr>
            <a:spLocks noGrp="1" noChangeArrowheads="1"/>
          </p:cNvSpPr>
          <p:nvPr>
            <p:ph type="body" idx="1"/>
          </p:nvPr>
        </p:nvSpPr>
        <p:spPr>
          <a:noFill/>
          <a:ln/>
        </p:spPr>
        <p:txBody>
          <a:bodyPr/>
          <a:lstStyle/>
          <a:p>
            <a:r>
              <a:rPr lang="en-US" dirty="0">
                <a:latin typeface="Arial" panose="020B0604020202020204" pitchFamily="34" charset="0"/>
                <a:cs typeface="Arial" panose="020B0604020202020204" pitchFamily="34" charset="0"/>
              </a:rPr>
              <a:t>Participated in audit of NCAT Basic Training course.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PTLP is mostly made of those included under Annex-1 Pilot, Controllers, Aircraft Maintenance Technicians etc.</a:t>
            </a:r>
          </a:p>
          <a:p>
            <a:r>
              <a:rPr lang="en-US" dirty="0">
                <a:latin typeface="Arial" panose="020B0604020202020204" pitchFamily="34" charset="0"/>
                <a:cs typeface="Arial" panose="020B0604020202020204" pitchFamily="34" charset="0"/>
              </a:rPr>
              <a:t>IFATSEA is an observer of the PTLP, and we introduced : PTLP/4-WP/32</a:t>
            </a:r>
          </a:p>
        </p:txBody>
      </p:sp>
    </p:spTree>
    <p:extLst>
      <p:ext uri="{BB962C8B-B14F-4D97-AF65-F5344CB8AC3E}">
        <p14:creationId xmlns:p14="http://schemas.microsoft.com/office/powerpoint/2010/main" val="2740563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DA906E0-B1AC-48AB-963B-CDE538FF78CE}" type="slidenum">
              <a:rPr lang="nl-BE" smtClean="0"/>
              <a:pPr/>
              <a:t>13</a:t>
            </a:fld>
            <a:endParaRPr lang="nl-BE"/>
          </a:p>
        </p:txBody>
      </p:sp>
      <p:sp>
        <p:nvSpPr>
          <p:cNvPr id="52227" name="Rectangle 2"/>
          <p:cNvSpPr>
            <a:spLocks noGrp="1" noRot="1" noChangeAspect="1" noChangeArrowheads="1" noTextEdit="1"/>
          </p:cNvSpPr>
          <p:nvPr>
            <p:ph type="sldImg"/>
          </p:nvPr>
        </p:nvSpPr>
        <p:spPr>
          <a:xfrm>
            <a:off x="441325" y="704850"/>
            <a:ext cx="6018213" cy="3386138"/>
          </a:xfrm>
          <a:ln/>
        </p:spPr>
      </p:sp>
      <p:sp>
        <p:nvSpPr>
          <p:cNvPr id="52228" name="Rectangle 3"/>
          <p:cNvSpPr>
            <a:spLocks noGrp="1" noChangeArrowheads="1"/>
          </p:cNvSpPr>
          <p:nvPr>
            <p:ph type="body" idx="1"/>
          </p:nvPr>
        </p:nvSpPr>
        <p:spPr>
          <a:noFill/>
          <a:ln/>
        </p:spPr>
        <p:txBody>
          <a:bodyPr/>
          <a:lstStyle/>
          <a:p>
            <a:r>
              <a:rPr lang="en-US" dirty="0">
                <a:latin typeface="Arial" panose="020B0604020202020204" pitchFamily="34" charset="0"/>
                <a:cs typeface="Arial" panose="020B0604020202020204" pitchFamily="34" charset="0"/>
              </a:rPr>
              <a:t>Intro to Working Papers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2018, 2022, two working papers accepted by ICAO</a:t>
            </a:r>
          </a:p>
        </p:txBody>
      </p:sp>
    </p:spTree>
    <p:extLst>
      <p:ext uri="{BB962C8B-B14F-4D97-AF65-F5344CB8AC3E}">
        <p14:creationId xmlns:p14="http://schemas.microsoft.com/office/powerpoint/2010/main" val="3974053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DA906E0-B1AC-48AB-963B-CDE538FF78CE}" type="slidenum">
              <a:rPr lang="nl-BE" smtClean="0"/>
              <a:pPr/>
              <a:t>14</a:t>
            </a:fld>
            <a:endParaRPr lang="nl-BE"/>
          </a:p>
        </p:txBody>
      </p:sp>
      <p:sp>
        <p:nvSpPr>
          <p:cNvPr id="52227" name="Rectangle 2"/>
          <p:cNvSpPr>
            <a:spLocks noGrp="1" noRot="1" noChangeAspect="1" noChangeArrowheads="1" noTextEdit="1"/>
          </p:cNvSpPr>
          <p:nvPr>
            <p:ph type="sldImg"/>
          </p:nvPr>
        </p:nvSpPr>
        <p:spPr>
          <a:xfrm>
            <a:off x="441325" y="704850"/>
            <a:ext cx="6018213" cy="3386138"/>
          </a:xfrm>
          <a:ln/>
        </p:spPr>
      </p:sp>
      <p:sp>
        <p:nvSpPr>
          <p:cNvPr id="52228" name="Rectangle 3"/>
          <p:cNvSpPr>
            <a:spLocks noGrp="1" noChangeArrowheads="1"/>
          </p:cNvSpPr>
          <p:nvPr>
            <p:ph type="body" idx="1"/>
          </p:nvPr>
        </p:nvSpPr>
        <p:spPr>
          <a:noFill/>
          <a:ln/>
        </p:spPr>
        <p:txBody>
          <a:bodyPr/>
          <a:lstStyle/>
          <a:p>
            <a:r>
              <a:rPr lang="en-US" dirty="0">
                <a:latin typeface="Arial" panose="020B0604020202020204" pitchFamily="34" charset="0"/>
                <a:cs typeface="Arial" panose="020B0604020202020204" pitchFamily="34" charset="0"/>
              </a:rPr>
              <a:t>WP 229 Intro, background.</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Discuss Doc 10057 structure, emphasis on Appendix B training objectives.</a:t>
            </a:r>
          </a:p>
        </p:txBody>
      </p:sp>
    </p:spTree>
    <p:extLst>
      <p:ext uri="{BB962C8B-B14F-4D97-AF65-F5344CB8AC3E}">
        <p14:creationId xmlns:p14="http://schemas.microsoft.com/office/powerpoint/2010/main" val="3328428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DA906E0-B1AC-48AB-963B-CDE538FF78CE}" type="slidenum">
              <a:rPr lang="nl-BE" smtClean="0"/>
              <a:pPr/>
              <a:t>15</a:t>
            </a:fld>
            <a:endParaRPr lang="nl-BE"/>
          </a:p>
        </p:txBody>
      </p:sp>
      <p:sp>
        <p:nvSpPr>
          <p:cNvPr id="52227" name="Rectangle 2"/>
          <p:cNvSpPr>
            <a:spLocks noGrp="1" noRot="1" noChangeAspect="1" noChangeArrowheads="1" noTextEdit="1"/>
          </p:cNvSpPr>
          <p:nvPr>
            <p:ph type="sldImg"/>
          </p:nvPr>
        </p:nvSpPr>
        <p:spPr>
          <a:xfrm>
            <a:off x="441325" y="704850"/>
            <a:ext cx="6018213" cy="3386138"/>
          </a:xfrm>
          <a:ln/>
        </p:spPr>
      </p:sp>
      <p:sp>
        <p:nvSpPr>
          <p:cNvPr id="52228" name="Rectangle 3"/>
          <p:cNvSpPr>
            <a:spLocks noGrp="1" noChangeArrowheads="1"/>
          </p:cNvSpPr>
          <p:nvPr>
            <p:ph type="body" idx="1"/>
          </p:nvPr>
        </p:nvSpPr>
        <p:spPr>
          <a:noFill/>
          <a:ln/>
        </p:spPr>
        <p:txBody>
          <a:bodyPr/>
          <a:lstStyle/>
          <a:p>
            <a:r>
              <a:rPr lang="en-US" dirty="0">
                <a:latin typeface="Arial" panose="020B0604020202020204" pitchFamily="34" charset="0"/>
                <a:cs typeface="Arial" panose="020B0604020202020204" pitchFamily="34" charset="0"/>
              </a:rPr>
              <a:t>Problem – Basic Training, as defined by the objectives in Doc 10057 Appendix B, not being consistently applied.</a:t>
            </a:r>
          </a:p>
        </p:txBody>
      </p:sp>
    </p:spTree>
    <p:extLst>
      <p:ext uri="{BB962C8B-B14F-4D97-AF65-F5344CB8AC3E}">
        <p14:creationId xmlns:p14="http://schemas.microsoft.com/office/powerpoint/2010/main" val="773152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DA906E0-B1AC-48AB-963B-CDE538FF78CE}" type="slidenum">
              <a:rPr lang="nl-BE" smtClean="0"/>
              <a:pPr/>
              <a:t>16</a:t>
            </a:fld>
            <a:endParaRPr lang="nl-BE"/>
          </a:p>
        </p:txBody>
      </p:sp>
      <p:sp>
        <p:nvSpPr>
          <p:cNvPr id="52227" name="Rectangle 2"/>
          <p:cNvSpPr>
            <a:spLocks noGrp="1" noRot="1" noChangeAspect="1" noChangeArrowheads="1" noTextEdit="1"/>
          </p:cNvSpPr>
          <p:nvPr>
            <p:ph type="sldImg"/>
          </p:nvPr>
        </p:nvSpPr>
        <p:spPr>
          <a:xfrm>
            <a:off x="441325" y="704850"/>
            <a:ext cx="6018213" cy="3386138"/>
          </a:xfrm>
          <a:ln/>
        </p:spPr>
      </p:sp>
      <p:sp>
        <p:nvSpPr>
          <p:cNvPr id="52228" name="Rectangle 3"/>
          <p:cNvSpPr>
            <a:spLocks noGrp="1" noChangeArrowheads="1"/>
          </p:cNvSpPr>
          <p:nvPr>
            <p:ph type="body" idx="1"/>
          </p:nvPr>
        </p:nvSpPr>
        <p:spPr>
          <a:noFill/>
          <a:ln/>
        </p:spPr>
        <p:txBody>
          <a:bodyPr/>
          <a:lstStyle/>
          <a:p>
            <a:r>
              <a:rPr lang="en-US" dirty="0">
                <a:latin typeface="Arial" panose="020B0604020202020204" pitchFamily="34" charset="0"/>
                <a:cs typeface="Arial" panose="020B0604020202020204" pitchFamily="34" charset="0"/>
              </a:rPr>
              <a:t>WP 229 Benefits, form working paper as shown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Emphasis on Harmonization of training.</a:t>
            </a:r>
          </a:p>
        </p:txBody>
      </p:sp>
    </p:spTree>
    <p:extLst>
      <p:ext uri="{BB962C8B-B14F-4D97-AF65-F5344CB8AC3E}">
        <p14:creationId xmlns:p14="http://schemas.microsoft.com/office/powerpoint/2010/main" val="19705190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DA906E0-B1AC-48AB-963B-CDE538FF78CE}" type="slidenum">
              <a:rPr lang="nl-BE" smtClean="0"/>
              <a:pPr/>
              <a:t>17</a:t>
            </a:fld>
            <a:endParaRPr lang="nl-BE"/>
          </a:p>
        </p:txBody>
      </p:sp>
      <p:sp>
        <p:nvSpPr>
          <p:cNvPr id="52227" name="Rectangle 2"/>
          <p:cNvSpPr>
            <a:spLocks noGrp="1" noRot="1" noChangeAspect="1" noChangeArrowheads="1" noTextEdit="1"/>
          </p:cNvSpPr>
          <p:nvPr>
            <p:ph type="sldImg"/>
          </p:nvPr>
        </p:nvSpPr>
        <p:spPr>
          <a:xfrm>
            <a:off x="441325" y="704850"/>
            <a:ext cx="6018213" cy="3386138"/>
          </a:xfrm>
          <a:ln/>
        </p:spPr>
      </p:sp>
      <p:sp>
        <p:nvSpPr>
          <p:cNvPr id="52228" name="Rectangle 3"/>
          <p:cNvSpPr>
            <a:spLocks noGrp="1" noChangeArrowheads="1"/>
          </p:cNvSpPr>
          <p:nvPr>
            <p:ph type="body" idx="1"/>
          </p:nvPr>
        </p:nvSpPr>
        <p:spPr>
          <a:noFill/>
          <a:ln/>
        </p:spPr>
        <p:txBody>
          <a:bodyPr/>
          <a:lstStyle/>
          <a:p>
            <a:r>
              <a:rPr lang="en-US" dirty="0">
                <a:latin typeface="Arial" panose="020B0604020202020204" pitchFamily="34" charset="0"/>
                <a:cs typeface="Arial" panose="020B0604020202020204" pitchFamily="34" charset="0"/>
              </a:rPr>
              <a:t>Intro to WP 122, background</a:t>
            </a:r>
          </a:p>
          <a:p>
            <a:r>
              <a:rPr lang="en-US" dirty="0">
                <a:latin typeface="Arial" panose="020B0604020202020204" pitchFamily="34" charset="0"/>
                <a:cs typeface="Arial" panose="020B0604020202020204" pitchFamily="34" charset="0"/>
              </a:rPr>
              <a:t>As we all know the worlds air navigation systems are becoming more digital and connected globally.</a:t>
            </a:r>
          </a:p>
          <a:p>
            <a:r>
              <a:rPr lang="en-US" dirty="0">
                <a:latin typeface="Arial" panose="020B0604020202020204" pitchFamily="34" charset="0"/>
                <a:cs typeface="Arial" panose="020B0604020202020204" pitchFamily="34" charset="0"/>
              </a:rPr>
              <a:t>As this technology advances the training of the ATSEP is falling behind in cyber security or non-existing.</a:t>
            </a:r>
          </a:p>
        </p:txBody>
      </p:sp>
    </p:spTree>
    <p:extLst>
      <p:ext uri="{BB962C8B-B14F-4D97-AF65-F5344CB8AC3E}">
        <p14:creationId xmlns:p14="http://schemas.microsoft.com/office/powerpoint/2010/main" val="25205323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DA906E0-B1AC-48AB-963B-CDE538FF78CE}" type="slidenum">
              <a:rPr lang="nl-BE" smtClean="0"/>
              <a:pPr/>
              <a:t>18</a:t>
            </a:fld>
            <a:endParaRPr lang="nl-BE"/>
          </a:p>
        </p:txBody>
      </p:sp>
      <p:sp>
        <p:nvSpPr>
          <p:cNvPr id="52227" name="Rectangle 2"/>
          <p:cNvSpPr>
            <a:spLocks noGrp="1" noRot="1" noChangeAspect="1" noChangeArrowheads="1" noTextEdit="1"/>
          </p:cNvSpPr>
          <p:nvPr>
            <p:ph type="sldImg"/>
          </p:nvPr>
        </p:nvSpPr>
        <p:spPr>
          <a:xfrm>
            <a:off x="441325" y="704850"/>
            <a:ext cx="6018213" cy="3386138"/>
          </a:xfrm>
          <a:ln/>
        </p:spPr>
      </p:sp>
      <p:sp>
        <p:nvSpPr>
          <p:cNvPr id="52228" name="Rectangle 3"/>
          <p:cNvSpPr>
            <a:spLocks noGrp="1" noChangeArrowheads="1"/>
          </p:cNvSpPr>
          <p:nvPr>
            <p:ph type="body" idx="1"/>
          </p:nvPr>
        </p:nvSpPr>
        <p:spPr>
          <a:noFill/>
          <a:ln/>
        </p:spPr>
        <p:txBody>
          <a:bodyPr/>
          <a:lstStyle/>
          <a:p>
            <a:r>
              <a:rPr lang="en-US" dirty="0">
                <a:latin typeface="Arial" panose="020B0604020202020204" pitchFamily="34" charset="0"/>
                <a:cs typeface="Arial" panose="020B0604020202020204" pitchFamily="34" charset="0"/>
              </a:rPr>
              <a:t>The ATSEP have a critical role coordinating the recovery air traffic system while ensuring ATM systems remain safe.</a:t>
            </a:r>
          </a:p>
          <a:p>
            <a:r>
              <a:rPr lang="en-US" dirty="0">
                <a:latin typeface="Arial" panose="020B0604020202020204" pitchFamily="34" charset="0"/>
                <a:cs typeface="Arial" panose="020B0604020202020204" pitchFamily="34" charset="0"/>
              </a:rPr>
              <a:t>The ATSEP, who are responsible for the technical systems should also be trained cyber security. </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88367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DA906E0-B1AC-48AB-963B-CDE538FF78CE}" type="slidenum">
              <a:rPr lang="nl-BE" smtClean="0"/>
              <a:pPr/>
              <a:t>19</a:t>
            </a:fld>
            <a:endParaRPr lang="nl-BE"/>
          </a:p>
        </p:txBody>
      </p:sp>
      <p:sp>
        <p:nvSpPr>
          <p:cNvPr id="52227" name="Rectangle 2"/>
          <p:cNvSpPr>
            <a:spLocks noGrp="1" noRot="1" noChangeAspect="1" noChangeArrowheads="1" noTextEdit="1"/>
          </p:cNvSpPr>
          <p:nvPr>
            <p:ph type="sldImg"/>
          </p:nvPr>
        </p:nvSpPr>
        <p:spPr>
          <a:xfrm>
            <a:off x="441325" y="704850"/>
            <a:ext cx="6018213" cy="3386138"/>
          </a:xfrm>
          <a:ln/>
        </p:spPr>
      </p:sp>
      <p:sp>
        <p:nvSpPr>
          <p:cNvPr id="52228" name="Rectangle 3"/>
          <p:cNvSpPr>
            <a:spLocks noGrp="1" noChangeArrowheads="1"/>
          </p:cNvSpPr>
          <p:nvPr>
            <p:ph type="body" idx="1"/>
          </p:nvPr>
        </p:nvSpPr>
        <p:spPr>
          <a:noFill/>
          <a:ln/>
        </p:spPr>
        <p:txBody>
          <a:bodyPr/>
          <a:lstStyle/>
          <a:p>
            <a:r>
              <a:rPr lang="en-US" dirty="0">
                <a:latin typeface="Arial" panose="020B0604020202020204" pitchFamily="34" charset="0"/>
                <a:cs typeface="Arial" panose="020B0604020202020204" pitchFamily="34" charset="0"/>
              </a:rPr>
              <a:t>WP 122 Benefits</a:t>
            </a:r>
          </a:p>
        </p:txBody>
      </p:sp>
    </p:spTree>
    <p:extLst>
      <p:ext uri="{BB962C8B-B14F-4D97-AF65-F5344CB8AC3E}">
        <p14:creationId xmlns:p14="http://schemas.microsoft.com/office/powerpoint/2010/main" val="1940848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DA906E0-B1AC-48AB-963B-CDE538FF78CE}" type="slidenum">
              <a:rPr lang="nl-BE" smtClean="0"/>
              <a:pPr/>
              <a:t>2</a:t>
            </a:fld>
            <a:endParaRPr lang="nl-BE"/>
          </a:p>
        </p:txBody>
      </p:sp>
      <p:sp>
        <p:nvSpPr>
          <p:cNvPr id="52227" name="Rectangle 2"/>
          <p:cNvSpPr>
            <a:spLocks noGrp="1" noRot="1" noChangeAspect="1" noChangeArrowheads="1" noTextEdit="1"/>
          </p:cNvSpPr>
          <p:nvPr>
            <p:ph type="sldImg"/>
          </p:nvPr>
        </p:nvSpPr>
        <p:spPr>
          <a:xfrm>
            <a:off x="441325" y="704850"/>
            <a:ext cx="6018213" cy="3386138"/>
          </a:xfrm>
          <a:ln/>
        </p:spPr>
      </p:sp>
      <p:sp>
        <p:nvSpPr>
          <p:cNvPr id="52228" name="Rectangle 3"/>
          <p:cNvSpPr>
            <a:spLocks noGrp="1" noChangeArrowheads="1"/>
          </p:cNvSpPr>
          <p:nvPr>
            <p:ph type="body" idx="1"/>
          </p:nvPr>
        </p:nvSpPr>
        <p:spPr>
          <a:noFill/>
          <a:ln/>
        </p:spPr>
        <p:txBody>
          <a:bodyPr/>
          <a:lstStyle/>
          <a:p>
            <a:r>
              <a:rPr lang="en-US" dirty="0">
                <a:latin typeface="Arial" panose="020B0604020202020204" pitchFamily="34" charset="0"/>
                <a:cs typeface="Arial" panose="020B0604020202020204" pitchFamily="34" charset="0"/>
              </a:rPr>
              <a:t>Overview page</a:t>
            </a:r>
          </a:p>
        </p:txBody>
      </p:sp>
    </p:spTree>
    <p:extLst>
      <p:ext uri="{BB962C8B-B14F-4D97-AF65-F5344CB8AC3E}">
        <p14:creationId xmlns:p14="http://schemas.microsoft.com/office/powerpoint/2010/main" val="11468105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DA906E0-B1AC-48AB-963B-CDE538FF78CE}" type="slidenum">
              <a:rPr lang="nl-BE" smtClean="0"/>
              <a:pPr/>
              <a:t>20</a:t>
            </a:fld>
            <a:endParaRPr lang="nl-BE"/>
          </a:p>
        </p:txBody>
      </p:sp>
      <p:sp>
        <p:nvSpPr>
          <p:cNvPr id="52227" name="Rectangle 2"/>
          <p:cNvSpPr>
            <a:spLocks noGrp="1" noRot="1" noChangeAspect="1" noChangeArrowheads="1" noTextEdit="1"/>
          </p:cNvSpPr>
          <p:nvPr>
            <p:ph type="sldImg"/>
          </p:nvPr>
        </p:nvSpPr>
        <p:spPr>
          <a:xfrm>
            <a:off x="441325" y="704850"/>
            <a:ext cx="6018213" cy="3386138"/>
          </a:xfrm>
          <a:ln/>
        </p:spPr>
      </p:sp>
      <p:sp>
        <p:nvSpPr>
          <p:cNvPr id="52228" name="Rectangle 3"/>
          <p:cNvSpPr>
            <a:spLocks noGrp="1" noChangeArrowheads="1"/>
          </p:cNvSpPr>
          <p:nvPr>
            <p:ph type="body" idx="1"/>
          </p:nvPr>
        </p:nvSpPr>
        <p:spPr>
          <a:noFill/>
          <a:ln/>
        </p:spPr>
        <p:txBody>
          <a:bodyPr/>
          <a:lstStyle/>
          <a:p>
            <a:r>
              <a:rPr lang="en-US" dirty="0">
                <a:latin typeface="Arial" panose="020B0604020202020204" pitchFamily="34" charset="0"/>
                <a:cs typeface="Arial" panose="020B0604020202020204" pitchFamily="34" charset="0"/>
              </a:rPr>
              <a:t>WP 122 Benefits</a:t>
            </a:r>
          </a:p>
        </p:txBody>
      </p:sp>
    </p:spTree>
    <p:extLst>
      <p:ext uri="{BB962C8B-B14F-4D97-AF65-F5344CB8AC3E}">
        <p14:creationId xmlns:p14="http://schemas.microsoft.com/office/powerpoint/2010/main" val="23757940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paper asks the PTLP to consider adding a new work program to propose amendments to Air Traffic Safety Electronics Personal (ATSEP) initial basic training, to update all the phases of ATSEP training to include cybersecurity, Appendix B training objectives and to develop a job card to be presented at PTLP/5.</a:t>
            </a:r>
          </a:p>
          <a:p>
            <a:r>
              <a:rPr lang="en-US" dirty="0"/>
              <a:t>PTLP will be the stewards of the PANS-TRG 9868 document.  The PTLP can recommend changes to Annex 1</a:t>
            </a:r>
          </a:p>
          <a:p>
            <a:r>
              <a:rPr lang="en-US" dirty="0"/>
              <a:t>IFATSEA needs to ensure participation in the PTLP CBTA workgroup activities</a:t>
            </a:r>
          </a:p>
          <a:p>
            <a:endParaRPr lang="en-US" dirty="0"/>
          </a:p>
        </p:txBody>
      </p:sp>
      <p:sp>
        <p:nvSpPr>
          <p:cNvPr id="4" name="Slide Number Placeholder 3"/>
          <p:cNvSpPr>
            <a:spLocks noGrp="1"/>
          </p:cNvSpPr>
          <p:nvPr>
            <p:ph type="sldNum" sz="quarter" idx="5"/>
          </p:nvPr>
        </p:nvSpPr>
        <p:spPr/>
        <p:txBody>
          <a:bodyPr/>
          <a:lstStyle/>
          <a:p>
            <a:fld id="{5C73201C-D184-4AFA-85BC-DDA8D0D7823B}" type="slidenum">
              <a:rPr lang="en-CA" smtClean="0"/>
              <a:t>21</a:t>
            </a:fld>
            <a:endParaRPr lang="en-CA"/>
          </a:p>
        </p:txBody>
      </p:sp>
    </p:spTree>
    <p:extLst>
      <p:ext uri="{BB962C8B-B14F-4D97-AF65-F5344CB8AC3E}">
        <p14:creationId xmlns:p14="http://schemas.microsoft.com/office/powerpoint/2010/main" val="17324759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ANC is the most important contact we have within ICAO</a:t>
            </a:r>
          </a:p>
          <a:p>
            <a:r>
              <a:rPr lang="en-US" dirty="0"/>
              <a:t>We do not have voting privileges </a:t>
            </a:r>
          </a:p>
          <a:p>
            <a:endParaRPr lang="en-US" dirty="0"/>
          </a:p>
        </p:txBody>
      </p:sp>
      <p:sp>
        <p:nvSpPr>
          <p:cNvPr id="4" name="Slide Number Placeholder 3"/>
          <p:cNvSpPr>
            <a:spLocks noGrp="1"/>
          </p:cNvSpPr>
          <p:nvPr>
            <p:ph type="sldNum" sz="quarter" idx="5"/>
          </p:nvPr>
        </p:nvSpPr>
        <p:spPr/>
        <p:txBody>
          <a:bodyPr/>
          <a:lstStyle/>
          <a:p>
            <a:fld id="{5C73201C-D184-4AFA-85BC-DDA8D0D7823B}" type="slidenum">
              <a:rPr lang="en-CA" smtClean="0"/>
              <a:t>22</a:t>
            </a:fld>
            <a:endParaRPr lang="en-CA"/>
          </a:p>
        </p:txBody>
      </p:sp>
    </p:spTree>
    <p:extLst>
      <p:ext uri="{BB962C8B-B14F-4D97-AF65-F5344CB8AC3E}">
        <p14:creationId xmlns:p14="http://schemas.microsoft.com/office/powerpoint/2010/main" val="167678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DA906E0-B1AC-48AB-963B-CDE538FF78CE}" type="slidenum">
              <a:rPr lang="nl-BE" smtClean="0"/>
              <a:pPr/>
              <a:t>23</a:t>
            </a:fld>
            <a:endParaRPr lang="nl-BE"/>
          </a:p>
        </p:txBody>
      </p:sp>
      <p:sp>
        <p:nvSpPr>
          <p:cNvPr id="52227" name="Rectangle 2"/>
          <p:cNvSpPr>
            <a:spLocks noGrp="1" noRot="1" noChangeAspect="1" noChangeArrowheads="1" noTextEdit="1"/>
          </p:cNvSpPr>
          <p:nvPr>
            <p:ph type="sldImg"/>
          </p:nvPr>
        </p:nvSpPr>
        <p:spPr>
          <a:xfrm>
            <a:off x="441325" y="704850"/>
            <a:ext cx="6018213" cy="3386138"/>
          </a:xfrm>
          <a:ln/>
        </p:spPr>
      </p:sp>
      <p:sp>
        <p:nvSpPr>
          <p:cNvPr id="52228" name="Rectangle 3"/>
          <p:cNvSpPr>
            <a:spLocks noGrp="1" noChangeArrowheads="1"/>
          </p:cNvSpPr>
          <p:nvPr>
            <p:ph type="body" idx="1"/>
          </p:nvPr>
        </p:nvSpPr>
        <p:spPr>
          <a:noFill/>
          <a:ln/>
        </p:spPr>
        <p:txBody>
          <a:bodyPr/>
          <a:lstStyle/>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02050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DA906E0-B1AC-48AB-963B-CDE538FF78CE}" type="slidenum">
              <a:rPr lang="nl-BE" smtClean="0"/>
              <a:pPr/>
              <a:t>24</a:t>
            </a:fld>
            <a:endParaRPr lang="nl-BE"/>
          </a:p>
        </p:txBody>
      </p:sp>
      <p:sp>
        <p:nvSpPr>
          <p:cNvPr id="52227" name="Rectangle 2"/>
          <p:cNvSpPr>
            <a:spLocks noGrp="1" noRot="1" noChangeAspect="1" noChangeArrowheads="1" noTextEdit="1"/>
          </p:cNvSpPr>
          <p:nvPr>
            <p:ph type="sldImg"/>
          </p:nvPr>
        </p:nvSpPr>
        <p:spPr>
          <a:xfrm>
            <a:off x="441325" y="704850"/>
            <a:ext cx="6018213" cy="3386138"/>
          </a:xfrm>
          <a:ln/>
        </p:spPr>
      </p:sp>
      <p:sp>
        <p:nvSpPr>
          <p:cNvPr id="52228" name="Rectangle 3"/>
          <p:cNvSpPr>
            <a:spLocks noGrp="1" noChangeArrowheads="1"/>
          </p:cNvSpPr>
          <p:nvPr>
            <p:ph type="body" idx="1"/>
          </p:nvPr>
        </p:nvSpPr>
        <p:spPr>
          <a:noFill/>
          <a:ln/>
        </p:spPr>
        <p:txBody>
          <a:bodyPr/>
          <a:lstStyle/>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22187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F1D0788D-F01F-4141-B137-7E439102DACB}" type="slidenum">
              <a:rPr lang="nl-BE" smtClean="0"/>
              <a:pPr/>
              <a:t>25</a:t>
            </a:fld>
            <a:endParaRPr lang="nl-BE"/>
          </a:p>
        </p:txBody>
      </p:sp>
      <p:sp>
        <p:nvSpPr>
          <p:cNvPr id="50179" name="Rectangle 2"/>
          <p:cNvSpPr>
            <a:spLocks noGrp="1" noRot="1" noChangeAspect="1" noChangeArrowheads="1" noTextEdit="1"/>
          </p:cNvSpPr>
          <p:nvPr>
            <p:ph type="sldImg"/>
          </p:nvPr>
        </p:nvSpPr>
        <p:spPr>
          <a:xfrm>
            <a:off x="441325" y="704850"/>
            <a:ext cx="6018213" cy="3386138"/>
          </a:xfrm>
          <a:ln/>
        </p:spPr>
      </p:sp>
      <p:sp>
        <p:nvSpPr>
          <p:cNvPr id="50180"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latin typeface="Arial" panose="020B0604020202020204" pitchFamily="34" charset="0"/>
                <a:cs typeface="Arial" panose="020B0604020202020204" pitchFamily="34" charset="0"/>
              </a:rPr>
              <a:t>End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latin typeface="Arial" panose="020B0604020202020204" pitchFamily="34" charset="0"/>
              <a:cs typeface="Arial" panose="020B0604020202020204" pitchFamily="34" charset="0"/>
            </a:endParaRPr>
          </a:p>
          <a:p>
            <a:endParaRPr lang="nl-BE" dirty="0"/>
          </a:p>
        </p:txBody>
      </p:sp>
    </p:spTree>
    <p:extLst>
      <p:ext uri="{BB962C8B-B14F-4D97-AF65-F5344CB8AC3E}">
        <p14:creationId xmlns:p14="http://schemas.microsoft.com/office/powerpoint/2010/main" val="2534184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DA906E0-B1AC-48AB-963B-CDE538FF78CE}" type="slidenum">
              <a:rPr lang="nl-BE" smtClean="0"/>
              <a:pPr/>
              <a:t>3</a:t>
            </a:fld>
            <a:endParaRPr lang="nl-BE"/>
          </a:p>
        </p:txBody>
      </p:sp>
      <p:sp>
        <p:nvSpPr>
          <p:cNvPr id="52227" name="Rectangle 2"/>
          <p:cNvSpPr>
            <a:spLocks noGrp="1" noRot="1" noChangeAspect="1" noChangeArrowheads="1" noTextEdit="1"/>
          </p:cNvSpPr>
          <p:nvPr>
            <p:ph type="sldImg"/>
          </p:nvPr>
        </p:nvSpPr>
        <p:spPr>
          <a:xfrm>
            <a:off x="441325" y="704850"/>
            <a:ext cx="6018213" cy="3386138"/>
          </a:xfrm>
          <a:ln/>
        </p:spPr>
      </p:sp>
      <p:sp>
        <p:nvSpPr>
          <p:cNvPr id="52228" name="Rectangle 3"/>
          <p:cNvSpPr>
            <a:spLocks noGrp="1" noChangeArrowheads="1"/>
          </p:cNvSpPr>
          <p:nvPr>
            <p:ph type="body" idx="1"/>
          </p:nvPr>
        </p:nvSpPr>
        <p:spPr>
          <a:noFill/>
          <a:ln/>
        </p:spPr>
        <p:txBody>
          <a:bodyPr/>
          <a:lstStyle/>
          <a:p>
            <a:r>
              <a:rPr lang="en-US" dirty="0">
                <a:latin typeface="Arial" panose="020B0604020202020204" pitchFamily="34" charset="0"/>
                <a:cs typeface="Arial" panose="020B0604020202020204" pitchFamily="34" charset="0"/>
              </a:rPr>
              <a:t>Intro to ATSEP</a:t>
            </a:r>
          </a:p>
          <a:p>
            <a:r>
              <a:rPr lang="en-US" dirty="0">
                <a:latin typeface="Arial" panose="020B0604020202020204" pitchFamily="34" charset="0"/>
                <a:cs typeface="Arial" panose="020B0604020202020204" pitchFamily="34" charset="0"/>
              </a:rPr>
              <a:t>We do CNS and ATM, installation, operation, and maintenance</a:t>
            </a:r>
          </a:p>
          <a:p>
            <a:r>
              <a:rPr lang="en-US" dirty="0">
                <a:latin typeface="Arial" panose="020B0604020202020204" pitchFamily="34" charset="0"/>
                <a:cs typeface="Arial" panose="020B0604020202020204" pitchFamily="34" charset="0"/>
              </a:rPr>
              <a:t>Entry to the job comes from various backgrounds, from technicians to university graduates.  Hiring requirement varies from ANSP to ANSP.</a:t>
            </a:r>
          </a:p>
        </p:txBody>
      </p:sp>
    </p:spTree>
    <p:extLst>
      <p:ext uri="{BB962C8B-B14F-4D97-AF65-F5344CB8AC3E}">
        <p14:creationId xmlns:p14="http://schemas.microsoft.com/office/powerpoint/2010/main" val="1127633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In 1947, 52 countries came together and agreed on certain principles and arrangements in order that international civil aviation may be developed in a safe and orderly manner and that international air transport services may be established on the basis of equality of opportunity and operated soundly and economically.</a:t>
            </a:r>
          </a:p>
          <a:p>
            <a:endParaRPr lang="en-US" sz="1000" dirty="0"/>
          </a:p>
          <a:p>
            <a:r>
              <a:rPr lang="en-US" sz="1000" dirty="0"/>
              <a:t>The SARP’s Standards And Recommended Practices are technical specifications adopted by the Council of ICAO and this is where licensing falls for pilots, air traffic controller and aircraft mechanic’s. These are mandatory requirements.</a:t>
            </a:r>
          </a:p>
          <a:p>
            <a:endParaRPr lang="en-US" dirty="0"/>
          </a:p>
        </p:txBody>
      </p:sp>
      <p:sp>
        <p:nvSpPr>
          <p:cNvPr id="4" name="Slide Number Placeholder 3"/>
          <p:cNvSpPr>
            <a:spLocks noGrp="1"/>
          </p:cNvSpPr>
          <p:nvPr>
            <p:ph type="sldNum" sz="quarter" idx="5"/>
          </p:nvPr>
        </p:nvSpPr>
        <p:spPr/>
        <p:txBody>
          <a:bodyPr/>
          <a:lstStyle/>
          <a:p>
            <a:fld id="{5C73201C-D184-4AFA-85BC-DDA8D0D7823B}" type="slidenum">
              <a:rPr lang="en-CA" smtClean="0"/>
              <a:t>4</a:t>
            </a:fld>
            <a:endParaRPr lang="en-CA"/>
          </a:p>
        </p:txBody>
      </p:sp>
    </p:spTree>
    <p:extLst>
      <p:ext uri="{BB962C8B-B14F-4D97-AF65-F5344CB8AC3E}">
        <p14:creationId xmlns:p14="http://schemas.microsoft.com/office/powerpoint/2010/main" val="2911783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Below the red dotted line, you see the  ICAO Document 9868-Procedures for Air Navigation Services-Training : This PANS contain material that provides for the uniform implementation of the training required for pilots, controllers, mechanics and ATSEP </a:t>
            </a:r>
          </a:p>
          <a:p>
            <a:r>
              <a:rPr lang="en-US" sz="800" dirty="0"/>
              <a:t>The ATSEP training manual 10057 replaced the old 7192 which was developed by IFATSEA and ICAO around 2000. </a:t>
            </a:r>
          </a:p>
          <a:p>
            <a:r>
              <a:rPr lang="en-US" sz="800" dirty="0"/>
              <a:t>As part of the NGAP Project, these manuals have been updated and  IFATSEA had a strong presentence and contributed to the update of PANS TRG manual 9868 and creation new ATSEP Training Manual 10057.</a:t>
            </a:r>
          </a:p>
          <a:p>
            <a:endParaRPr lang="en-US" sz="800" dirty="0"/>
          </a:p>
          <a:p>
            <a:endParaRPr lang="en-US" sz="800" dirty="0"/>
          </a:p>
          <a:p>
            <a:endParaRPr lang="en-US" sz="900" dirty="0"/>
          </a:p>
        </p:txBody>
      </p:sp>
      <p:sp>
        <p:nvSpPr>
          <p:cNvPr id="4" name="Slide Number Placeholder 3"/>
          <p:cNvSpPr>
            <a:spLocks noGrp="1"/>
          </p:cNvSpPr>
          <p:nvPr>
            <p:ph type="sldNum" sz="quarter" idx="5"/>
          </p:nvPr>
        </p:nvSpPr>
        <p:spPr/>
        <p:txBody>
          <a:bodyPr/>
          <a:lstStyle/>
          <a:p>
            <a:fld id="{5C73201C-D184-4AFA-85BC-DDA8D0D7823B}" type="slidenum">
              <a:rPr lang="en-CA" smtClean="0"/>
              <a:t>5</a:t>
            </a:fld>
            <a:endParaRPr lang="en-CA"/>
          </a:p>
        </p:txBody>
      </p:sp>
    </p:spTree>
    <p:extLst>
      <p:ext uri="{BB962C8B-B14F-4D97-AF65-F5344CB8AC3E}">
        <p14:creationId xmlns:p14="http://schemas.microsoft.com/office/powerpoint/2010/main" val="46610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DA906E0-B1AC-48AB-963B-CDE538FF78CE}" type="slidenum">
              <a:rPr lang="nl-BE" smtClean="0"/>
              <a:pPr/>
              <a:t>6</a:t>
            </a:fld>
            <a:endParaRPr lang="nl-BE"/>
          </a:p>
        </p:txBody>
      </p:sp>
      <p:sp>
        <p:nvSpPr>
          <p:cNvPr id="52227" name="Rectangle 2"/>
          <p:cNvSpPr>
            <a:spLocks noGrp="1" noRot="1" noChangeAspect="1" noChangeArrowheads="1" noTextEdit="1"/>
          </p:cNvSpPr>
          <p:nvPr>
            <p:ph type="sldImg"/>
          </p:nvPr>
        </p:nvSpPr>
        <p:spPr>
          <a:xfrm>
            <a:off x="441325" y="704850"/>
            <a:ext cx="6018213" cy="3386138"/>
          </a:xfrm>
          <a:ln/>
        </p:spPr>
      </p:sp>
      <p:sp>
        <p:nvSpPr>
          <p:cNvPr id="52228" name="Rectangle 3"/>
          <p:cNvSpPr>
            <a:spLocks noGrp="1" noChangeArrowheads="1"/>
          </p:cNvSpPr>
          <p:nvPr>
            <p:ph type="body" idx="1"/>
          </p:nvPr>
        </p:nvSpPr>
        <p:spPr>
          <a:noFill/>
          <a:ln/>
        </p:spPr>
        <p:txBody>
          <a:bodyPr/>
          <a:lstStyle/>
          <a:p>
            <a:r>
              <a:rPr lang="en-US" dirty="0">
                <a:latin typeface="Arial" panose="020B0604020202020204" pitchFamily="34" charset="0"/>
                <a:cs typeface="Arial" panose="020B0604020202020204" pitchFamily="34" charset="0"/>
              </a:rPr>
              <a:t>The important part of ICAO to IFATSEA is the ANC and secretariat</a:t>
            </a:r>
          </a:p>
          <a:p>
            <a:r>
              <a:rPr lang="en-US" dirty="0">
                <a:latin typeface="Arial" panose="020B0604020202020204" pitchFamily="34" charset="0"/>
                <a:cs typeface="Arial" panose="020B0604020202020204" pitchFamily="34" charset="0"/>
              </a:rPr>
              <a:t>ANC has 19 voting members and 9 members from the industry as observers</a:t>
            </a:r>
          </a:p>
          <a:p>
            <a:r>
              <a:rPr lang="en-US" dirty="0">
                <a:latin typeface="Arial" panose="020B0604020202020204" pitchFamily="34" charset="0"/>
                <a:cs typeface="Arial" panose="020B0604020202020204" pitchFamily="34" charset="0"/>
              </a:rPr>
              <a:t>The ANC manages the technical part of the ICAO Work Programs</a:t>
            </a:r>
          </a:p>
          <a:p>
            <a:r>
              <a:rPr lang="en-US" dirty="0">
                <a:latin typeface="Arial" panose="020B0604020202020204" pitchFamily="34" charset="0"/>
                <a:cs typeface="Arial" panose="020B0604020202020204" pitchFamily="34" charset="0"/>
              </a:rPr>
              <a:t>ANC oversees 17 of the 19 Annexes to the Chicago Convention, recommend SARPs adoption/amendment relating to the Annexes.</a:t>
            </a:r>
          </a:p>
          <a:p>
            <a:r>
              <a:rPr lang="en-US" dirty="0">
                <a:latin typeface="Arial" panose="020B0604020202020204" pitchFamily="34" charset="0"/>
                <a:cs typeface="Arial" panose="020B0604020202020204" pitchFamily="34" charset="0"/>
              </a:rPr>
              <a:t>ANC normally meets nine weeks each year to address those technical matters. Each session conducts preliminary reviews (coming most of the time from Panels’ work), final reviews (to include comments from States and International Organizations following the circulation of an ICAO State Letter) </a:t>
            </a:r>
          </a:p>
          <a:p>
            <a:r>
              <a:rPr lang="en-US" dirty="0">
                <a:latin typeface="Arial" panose="020B0604020202020204" pitchFamily="34" charset="0"/>
                <a:cs typeface="Arial" panose="020B0604020202020204" pitchFamily="34" charset="0"/>
              </a:rPr>
              <a:t>as well as Panels, PIRGs, RASGs and other reports.</a:t>
            </a:r>
          </a:p>
          <a:p>
            <a:r>
              <a:rPr lang="en-US" dirty="0">
                <a:latin typeface="Arial" panose="020B0604020202020204" pitchFamily="34" charset="0"/>
                <a:cs typeface="Arial" panose="020B0604020202020204" pitchFamily="34" charset="0"/>
              </a:rPr>
              <a:t>Secretariat made up of five bureaus reporting directly to the Secretary General </a:t>
            </a:r>
          </a:p>
        </p:txBody>
      </p:sp>
    </p:spTree>
    <p:extLst>
      <p:ext uri="{BB962C8B-B14F-4D97-AF65-F5344CB8AC3E}">
        <p14:creationId xmlns:p14="http://schemas.microsoft.com/office/powerpoint/2010/main" val="3983493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chart describes the hierarchy within the ANB and its different sections.</a:t>
            </a:r>
          </a:p>
          <a:p>
            <a:r>
              <a:rPr lang="en-US" dirty="0"/>
              <a:t>The ANB touches four different elements:</a:t>
            </a:r>
          </a:p>
          <a:p>
            <a:pPr marL="171450" indent="-171450">
              <a:buFont typeface="Arial" panose="020B0604020202020204" pitchFamily="34" charset="0"/>
              <a:buChar char="•"/>
            </a:pPr>
            <a:r>
              <a:rPr lang="en-US" dirty="0"/>
              <a:t>Policy and Standardization</a:t>
            </a:r>
          </a:p>
          <a:p>
            <a:pPr marL="171450" indent="-171450">
              <a:buFont typeface="Arial" panose="020B0604020202020204" pitchFamily="34" charset="0"/>
              <a:buChar char="•"/>
            </a:pPr>
            <a:r>
              <a:rPr lang="en-US" dirty="0"/>
              <a:t>Safety and Infrastructure Monitoring</a:t>
            </a:r>
          </a:p>
          <a:p>
            <a:pPr marL="171450" indent="-171450">
              <a:buFont typeface="Arial" panose="020B0604020202020204" pitchFamily="34" charset="0"/>
              <a:buChar char="•"/>
            </a:pPr>
            <a:r>
              <a:rPr lang="en-US" dirty="0"/>
              <a:t>Safety and Infrastructure Analysis</a:t>
            </a:r>
          </a:p>
          <a:p>
            <a:pPr marL="171450" indent="-171450">
              <a:buFont typeface="Arial" panose="020B0604020202020204" pitchFamily="34" charset="0"/>
              <a:buChar char="•"/>
            </a:pPr>
            <a:r>
              <a:rPr lang="en-US" dirty="0"/>
              <a:t>Safety and Infrastructure Implementation</a:t>
            </a:r>
          </a:p>
          <a:p>
            <a:pPr marL="0" indent="0">
              <a:buFont typeface="Arial" panose="020B0604020202020204" pitchFamily="34" charset="0"/>
              <a:buNone/>
            </a:pPr>
            <a:r>
              <a:rPr lang="en-US" dirty="0"/>
              <a:t>The ANB is also the focal point for the development and amendment of the Global Air Navigation Plan Portal (GANP) and the Global Aviation Safety Plan (GASP): these two global plans are affecting all sections of the Bureau, but also all the Regional Offices.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C73201C-D184-4AFA-85BC-DDA8D0D7823B}" type="slidenum">
              <a:rPr lang="en-CA" smtClean="0"/>
              <a:t>7</a:t>
            </a:fld>
            <a:endParaRPr lang="en-CA"/>
          </a:p>
        </p:txBody>
      </p:sp>
    </p:spTree>
    <p:extLst>
      <p:ext uri="{BB962C8B-B14F-4D97-AF65-F5344CB8AC3E}">
        <p14:creationId xmlns:p14="http://schemas.microsoft.com/office/powerpoint/2010/main" val="3401064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DA906E0-B1AC-48AB-963B-CDE538FF78CE}" type="slidenum">
              <a:rPr lang="nl-BE" smtClean="0"/>
              <a:pPr/>
              <a:t>8</a:t>
            </a:fld>
            <a:endParaRPr lang="nl-BE"/>
          </a:p>
        </p:txBody>
      </p:sp>
      <p:sp>
        <p:nvSpPr>
          <p:cNvPr id="52227" name="Rectangle 2"/>
          <p:cNvSpPr>
            <a:spLocks noGrp="1" noRot="1" noChangeAspect="1" noChangeArrowheads="1" noTextEdit="1"/>
          </p:cNvSpPr>
          <p:nvPr>
            <p:ph type="sldImg"/>
          </p:nvPr>
        </p:nvSpPr>
        <p:spPr>
          <a:xfrm>
            <a:off x="441325" y="704850"/>
            <a:ext cx="6018213" cy="3386138"/>
          </a:xfrm>
          <a:ln/>
        </p:spPr>
      </p:sp>
      <p:sp>
        <p:nvSpPr>
          <p:cNvPr id="52228" name="Rectangle 3"/>
          <p:cNvSpPr>
            <a:spLocks noGrp="1" noChangeArrowheads="1"/>
          </p:cNvSpPr>
          <p:nvPr>
            <p:ph type="body" idx="1"/>
          </p:nvPr>
        </p:nvSpPr>
        <p:spPr>
          <a:noFill/>
          <a:ln/>
        </p:spPr>
        <p:txBody>
          <a:bodyPr/>
          <a:lstStyle/>
          <a:p>
            <a:r>
              <a:rPr lang="en-US" dirty="0">
                <a:latin typeface="Arial" panose="020B0604020202020204" pitchFamily="34" charset="0"/>
                <a:cs typeface="Arial" panose="020B0604020202020204" pitchFamily="34" charset="0"/>
              </a:rPr>
              <a:t>Discuss where IFATSEA can contribute</a:t>
            </a:r>
          </a:p>
        </p:txBody>
      </p:sp>
    </p:spTree>
    <p:extLst>
      <p:ext uri="{BB962C8B-B14F-4D97-AF65-F5344CB8AC3E}">
        <p14:creationId xmlns:p14="http://schemas.microsoft.com/office/powerpoint/2010/main" val="2617277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DA906E0-B1AC-48AB-963B-CDE538FF78CE}" type="slidenum">
              <a:rPr lang="nl-BE" smtClean="0"/>
              <a:pPr/>
              <a:t>9</a:t>
            </a:fld>
            <a:endParaRPr lang="nl-BE"/>
          </a:p>
        </p:txBody>
      </p:sp>
      <p:sp>
        <p:nvSpPr>
          <p:cNvPr id="52227" name="Rectangle 2"/>
          <p:cNvSpPr>
            <a:spLocks noGrp="1" noRot="1" noChangeAspect="1" noChangeArrowheads="1" noTextEdit="1"/>
          </p:cNvSpPr>
          <p:nvPr>
            <p:ph type="sldImg"/>
          </p:nvPr>
        </p:nvSpPr>
        <p:spPr>
          <a:xfrm>
            <a:off x="441325" y="704850"/>
            <a:ext cx="6018213" cy="3386138"/>
          </a:xfrm>
          <a:ln/>
        </p:spPr>
      </p:sp>
      <p:sp>
        <p:nvSpPr>
          <p:cNvPr id="52228" name="Rectangle 3"/>
          <p:cNvSpPr>
            <a:spLocks noGrp="1" noChangeArrowheads="1"/>
          </p:cNvSpPr>
          <p:nvPr>
            <p:ph type="body" idx="1"/>
          </p:nvPr>
        </p:nvSpPr>
        <p:spPr>
          <a:noFill/>
          <a:ln/>
        </p:spPr>
        <p:txBody>
          <a:bodyPr/>
          <a:lstStyle/>
          <a:p>
            <a:r>
              <a:rPr lang="en-US" dirty="0">
                <a:latin typeface="Arial" panose="020B0604020202020204" pitchFamily="34" charset="0"/>
                <a:cs typeface="Arial" panose="020B0604020202020204" pitchFamily="34" charset="0"/>
              </a:rPr>
              <a:t>Once a Proposal for Amendment (PFA) it can be either a new or amended SARP - is deemed mature enough to be sent for consultation to States, it is presented to the ANC in what is called the Preliminary Review. </a:t>
            </a:r>
          </a:p>
          <a:p>
            <a:r>
              <a:rPr lang="en-US" dirty="0">
                <a:latin typeface="Arial" panose="020B0604020202020204" pitchFamily="34" charset="0"/>
                <a:cs typeface="Arial" panose="020B0604020202020204" pitchFamily="34" charset="0"/>
              </a:rPr>
              <a:t>Preliminary Review completed PFA is then submitted to States and International Organizations for comments in an official ICAO State Letter for comments. ( 3 months to respond).</a:t>
            </a:r>
          </a:p>
          <a:p>
            <a:r>
              <a:rPr lang="en-US" dirty="0">
                <a:latin typeface="Arial" panose="020B0604020202020204" pitchFamily="34" charset="0"/>
                <a:cs typeface="Arial" panose="020B0604020202020204" pitchFamily="34" charset="0"/>
              </a:rPr>
              <a:t>Comments are analyzed by the Secretariat and presented in a working paper to the ANC for Final Review. </a:t>
            </a:r>
          </a:p>
          <a:p>
            <a:r>
              <a:rPr lang="en-US" dirty="0">
                <a:latin typeface="Arial" panose="020B0604020202020204" pitchFamily="34" charset="0"/>
                <a:cs typeface="Arial" panose="020B0604020202020204" pitchFamily="34" charset="0"/>
              </a:rPr>
              <a:t>Modifying an Annex is presented to the Council by the ANC for adoption, in a Report to Council.  By the ANC for adaptation.</a:t>
            </a:r>
          </a:p>
          <a:p>
            <a:r>
              <a:rPr lang="en-US" dirty="0">
                <a:latin typeface="Arial" panose="020B0604020202020204" pitchFamily="34" charset="0"/>
                <a:cs typeface="Arial" panose="020B0604020202020204" pitchFamily="34" charset="0"/>
              </a:rPr>
              <a:t>PANS are approved directly by the ANC without the intervention of the Council.</a:t>
            </a:r>
          </a:p>
        </p:txBody>
      </p:sp>
    </p:spTree>
    <p:extLst>
      <p:ext uri="{BB962C8B-B14F-4D97-AF65-F5344CB8AC3E}">
        <p14:creationId xmlns:p14="http://schemas.microsoft.com/office/powerpoint/2010/main" val="9210708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11"/>
          <p:cNvSpPr>
            <a:spLocks noChangeArrowheads="1"/>
          </p:cNvSpPr>
          <p:nvPr userDrawn="1"/>
        </p:nvSpPr>
        <p:spPr bwMode="auto">
          <a:xfrm>
            <a:off x="-14288" y="2"/>
            <a:ext cx="503238" cy="5164931"/>
          </a:xfrm>
          <a:prstGeom prst="rect">
            <a:avLst/>
          </a:prstGeom>
          <a:gradFill rotWithShape="0">
            <a:gsLst>
              <a:gs pos="0">
                <a:schemeClr val="tx1"/>
              </a:gs>
              <a:gs pos="100000">
                <a:srgbClr val="E6E6E6"/>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de-DE" sz="2400" dirty="0">
              <a:solidFill>
                <a:srgbClr val="003300"/>
              </a:solidFill>
              <a:latin typeface="Arial Narrow" pitchFamily="34" charset="0"/>
            </a:endParaRPr>
          </a:p>
        </p:txBody>
      </p:sp>
      <p:pic>
        <p:nvPicPr>
          <p:cNvPr id="5" name="Picture 16" descr="IFATSEAgiflogotest"/>
          <p:cNvPicPr>
            <a:picLocks noChangeAspect="1" noChangeArrowheads="1"/>
          </p:cNvPicPr>
          <p:nvPr userDrawn="1"/>
        </p:nvPicPr>
        <p:blipFill>
          <a:blip r:embed="rId2" cstate="print"/>
          <a:srcRect/>
          <a:stretch>
            <a:fillRect/>
          </a:stretch>
        </p:blipFill>
        <p:spPr bwMode="auto">
          <a:xfrm>
            <a:off x="2819400" y="457200"/>
            <a:ext cx="3886200" cy="2792016"/>
          </a:xfrm>
          <a:prstGeom prst="rect">
            <a:avLst/>
          </a:prstGeom>
          <a:noFill/>
          <a:ln w="9525">
            <a:noFill/>
            <a:miter lim="800000"/>
            <a:headEnd/>
            <a:tailEnd/>
          </a:ln>
        </p:spPr>
      </p:pic>
      <p:sp>
        <p:nvSpPr>
          <p:cNvPr id="5122" name="Rectangle 2"/>
          <p:cNvSpPr>
            <a:spLocks noGrp="1" noChangeArrowheads="1"/>
          </p:cNvSpPr>
          <p:nvPr>
            <p:ph type="ctrTitle"/>
          </p:nvPr>
        </p:nvSpPr>
        <p:spPr>
          <a:xfrm>
            <a:off x="990600" y="3600451"/>
            <a:ext cx="7772400" cy="461665"/>
          </a:xfrm>
        </p:spPr>
        <p:txBody>
          <a:bodyPr/>
          <a:lstStyle>
            <a:lvl1pPr algn="ctr">
              <a:defRPr>
                <a:solidFill>
                  <a:srgbClr val="003300"/>
                </a:solidFill>
              </a:defRPr>
            </a:lvl1pPr>
          </a:lstStyle>
          <a:p>
            <a:endParaRPr lang="en-GB"/>
          </a:p>
        </p:txBody>
      </p:sp>
      <p:sp>
        <p:nvSpPr>
          <p:cNvPr id="5123" name="Rectangle 3"/>
          <p:cNvSpPr>
            <a:spLocks noGrp="1" noChangeArrowheads="1"/>
          </p:cNvSpPr>
          <p:nvPr>
            <p:ph type="subTitle" idx="1"/>
          </p:nvPr>
        </p:nvSpPr>
        <p:spPr>
          <a:xfrm>
            <a:off x="1676400" y="4229100"/>
            <a:ext cx="6400800" cy="285750"/>
          </a:xfrm>
        </p:spPr>
        <p:txBody>
          <a:bodyPr/>
          <a:lstStyle>
            <a:lvl1pPr marL="0" indent="0" algn="ctr">
              <a:buFont typeface="Wingdings" pitchFamily="2" charset="2"/>
              <a:buNone/>
              <a:defRPr sz="1800">
                <a:solidFill>
                  <a:srgbClr val="003300"/>
                </a:solidFill>
                <a:latin typeface="Verdana" pitchFamily="34" charset="0"/>
              </a:defRPr>
            </a:lvl1pPr>
          </a:lstStyle>
          <a:p>
            <a:endParaRPr lang="en-GB"/>
          </a:p>
        </p:txBody>
      </p:sp>
    </p:spTree>
    <p:extLst>
      <p:ext uri="{BB962C8B-B14F-4D97-AF65-F5344CB8AC3E}">
        <p14:creationId xmlns:p14="http://schemas.microsoft.com/office/powerpoint/2010/main" val="3568781489"/>
      </p:ext>
    </p:extLst>
  </p:cSld>
  <p:clrMapOvr>
    <a:masterClrMapping/>
  </p:clrMapOvr>
  <p:transition>
    <p:pull dir="l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r>
              <a:rPr lang="fr-FR" dirty="0"/>
              <a:t>ETF JATMWG	                                                      	</a:t>
            </a:r>
          </a:p>
          <a:p>
            <a:pPr>
              <a:defRPr/>
            </a:pPr>
            <a:r>
              <a:rPr lang="fr-FR" dirty="0"/>
              <a:t>8-9 </a:t>
            </a:r>
            <a:r>
              <a:rPr lang="fr-FR" dirty="0" err="1"/>
              <a:t>Jul</a:t>
            </a:r>
            <a:r>
              <a:rPr lang="fr-FR" dirty="0"/>
              <a:t> 2008 		slide nr </a:t>
            </a:r>
            <a:fld id="{EA7DB62C-090D-47BC-B5CC-037445EB3630}" type="slidenum">
              <a:rPr lang="fr-FR"/>
              <a:pPr>
                <a:defRPr/>
              </a:pPr>
              <a:t>‹#›</a:t>
            </a:fld>
            <a:r>
              <a:rPr lang="fr-FR" dirty="0"/>
              <a:t>/15                                            Brussels </a:t>
            </a:r>
          </a:p>
          <a:p>
            <a:pPr>
              <a:defRPr/>
            </a:pPr>
            <a:r>
              <a:rPr lang="fr-FR" dirty="0"/>
              <a:t>	</a:t>
            </a:r>
            <a:r>
              <a:rPr lang="fr-FR" dirty="0">
                <a:solidFill>
                  <a:srgbClr val="003300"/>
                </a:solidFill>
              </a:rPr>
              <a:t>	</a:t>
            </a:r>
          </a:p>
        </p:txBody>
      </p:sp>
    </p:spTree>
    <p:extLst>
      <p:ext uri="{BB962C8B-B14F-4D97-AF65-F5344CB8AC3E}">
        <p14:creationId xmlns:p14="http://schemas.microsoft.com/office/powerpoint/2010/main" val="812063516"/>
      </p:ext>
    </p:extLst>
  </p:cSld>
  <p:clrMapOvr>
    <a:masterClrMapping/>
  </p:clrMapOvr>
  <p:transition>
    <p:pull dir="l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763470" y="0"/>
            <a:ext cx="923330" cy="44577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914400" y="0"/>
            <a:ext cx="5676900" cy="44577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r>
              <a:rPr lang="fr-FR" dirty="0"/>
              <a:t>ETF JATMWG	                                                      	</a:t>
            </a:r>
          </a:p>
          <a:p>
            <a:pPr>
              <a:defRPr/>
            </a:pPr>
            <a:r>
              <a:rPr lang="fr-FR" dirty="0"/>
              <a:t>8-9 </a:t>
            </a:r>
            <a:r>
              <a:rPr lang="fr-FR" dirty="0" err="1"/>
              <a:t>Jul</a:t>
            </a:r>
            <a:r>
              <a:rPr lang="fr-FR" dirty="0"/>
              <a:t> 2008 		slide nr </a:t>
            </a:r>
            <a:fld id="{2B84B2ED-18CE-4D55-AC9F-12543DCF34FB}" type="slidenum">
              <a:rPr lang="fr-FR"/>
              <a:pPr>
                <a:defRPr/>
              </a:pPr>
              <a:t>‹#›</a:t>
            </a:fld>
            <a:r>
              <a:rPr lang="fr-FR" dirty="0"/>
              <a:t>/15                                            Brussels </a:t>
            </a:r>
          </a:p>
          <a:p>
            <a:pPr>
              <a:defRPr/>
            </a:pPr>
            <a:r>
              <a:rPr lang="fr-FR" dirty="0"/>
              <a:t>	</a:t>
            </a:r>
            <a:r>
              <a:rPr lang="fr-FR" dirty="0">
                <a:solidFill>
                  <a:srgbClr val="003300"/>
                </a:solidFill>
              </a:rPr>
              <a:t>	</a:t>
            </a:r>
          </a:p>
        </p:txBody>
      </p:sp>
    </p:spTree>
    <p:extLst>
      <p:ext uri="{BB962C8B-B14F-4D97-AF65-F5344CB8AC3E}">
        <p14:creationId xmlns:p14="http://schemas.microsoft.com/office/powerpoint/2010/main" val="255579363"/>
      </p:ext>
    </p:extLst>
  </p:cSld>
  <p:clrMapOvr>
    <a:masterClrMapping/>
  </p:clrMapOvr>
  <p:transition>
    <p:pull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r>
              <a:rPr lang="fr-FR" dirty="0"/>
              <a:t>ETF JATMWG	                                                      	</a:t>
            </a:r>
          </a:p>
          <a:p>
            <a:pPr>
              <a:defRPr/>
            </a:pPr>
            <a:r>
              <a:rPr lang="fr-FR" dirty="0"/>
              <a:t>8-9 </a:t>
            </a:r>
            <a:r>
              <a:rPr lang="fr-FR" dirty="0" err="1"/>
              <a:t>Jul</a:t>
            </a:r>
            <a:r>
              <a:rPr lang="fr-FR" dirty="0"/>
              <a:t> 2008 		slide nr </a:t>
            </a:r>
            <a:fld id="{CFD082BE-5CDC-438C-BB33-893855AC62B2}" type="slidenum">
              <a:rPr lang="fr-FR"/>
              <a:pPr>
                <a:defRPr/>
              </a:pPr>
              <a:t>‹#›</a:t>
            </a:fld>
            <a:r>
              <a:rPr lang="fr-FR" dirty="0"/>
              <a:t>/15                                            Brussels </a:t>
            </a:r>
          </a:p>
          <a:p>
            <a:pPr>
              <a:defRPr/>
            </a:pPr>
            <a:r>
              <a:rPr lang="fr-FR" dirty="0"/>
              <a:t>	</a:t>
            </a:r>
            <a:r>
              <a:rPr lang="fr-FR" dirty="0">
                <a:solidFill>
                  <a:srgbClr val="003300"/>
                </a:solidFill>
              </a:rPr>
              <a:t>	</a:t>
            </a:r>
          </a:p>
        </p:txBody>
      </p:sp>
    </p:spTree>
    <p:extLst>
      <p:ext uri="{BB962C8B-B14F-4D97-AF65-F5344CB8AC3E}">
        <p14:creationId xmlns:p14="http://schemas.microsoft.com/office/powerpoint/2010/main" val="1549796275"/>
      </p:ext>
    </p:extLst>
  </p:cSld>
  <p:clrMapOvr>
    <a:masterClrMapping/>
  </p:clrMapOvr>
  <p:transition>
    <p:pull dir="l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938992"/>
          </a:xfrm>
        </p:spPr>
        <p:txBody>
          <a:bodyPr/>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Datumsplatzhalter 3"/>
          <p:cNvSpPr>
            <a:spLocks noGrp="1"/>
          </p:cNvSpPr>
          <p:nvPr>
            <p:ph type="dt" sz="half" idx="10"/>
          </p:nvPr>
        </p:nvSpPr>
        <p:spPr/>
        <p:txBody>
          <a:bodyPr/>
          <a:lstStyle>
            <a:lvl1pPr>
              <a:defRPr/>
            </a:lvl1pPr>
          </a:lstStyle>
          <a:p>
            <a:pPr>
              <a:defRPr/>
            </a:pPr>
            <a:r>
              <a:rPr lang="fr-FR" dirty="0"/>
              <a:t>ETF JATMWG	                                                      	</a:t>
            </a:r>
          </a:p>
          <a:p>
            <a:pPr>
              <a:defRPr/>
            </a:pPr>
            <a:r>
              <a:rPr lang="fr-FR" dirty="0"/>
              <a:t>8-9 </a:t>
            </a:r>
            <a:r>
              <a:rPr lang="fr-FR" dirty="0" err="1"/>
              <a:t>Jul</a:t>
            </a:r>
            <a:r>
              <a:rPr lang="fr-FR" dirty="0"/>
              <a:t> 2008 		slide nr </a:t>
            </a:r>
            <a:fld id="{001D5219-47BA-4C2C-8541-05F8943A6A90}" type="slidenum">
              <a:rPr lang="fr-FR"/>
              <a:pPr>
                <a:defRPr/>
              </a:pPr>
              <a:t>‹#›</a:t>
            </a:fld>
            <a:r>
              <a:rPr lang="fr-FR" dirty="0"/>
              <a:t>/15                                            Brussels </a:t>
            </a:r>
          </a:p>
          <a:p>
            <a:pPr>
              <a:defRPr/>
            </a:pPr>
            <a:r>
              <a:rPr lang="fr-FR" dirty="0"/>
              <a:t>	</a:t>
            </a:r>
            <a:r>
              <a:rPr lang="fr-FR" dirty="0">
                <a:solidFill>
                  <a:srgbClr val="003300"/>
                </a:solidFill>
              </a:rPr>
              <a:t>	</a:t>
            </a:r>
          </a:p>
        </p:txBody>
      </p:sp>
    </p:spTree>
    <p:extLst>
      <p:ext uri="{BB962C8B-B14F-4D97-AF65-F5344CB8AC3E}">
        <p14:creationId xmlns:p14="http://schemas.microsoft.com/office/powerpoint/2010/main" val="2088423832"/>
      </p:ext>
    </p:extLst>
  </p:cSld>
  <p:clrMapOvr>
    <a:masterClrMapping/>
  </p:clrMapOvr>
  <p:transition>
    <p:pull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914400" y="685800"/>
            <a:ext cx="38100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876800" y="685800"/>
            <a:ext cx="38100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lvl1pPr>
              <a:defRPr/>
            </a:lvl1pPr>
          </a:lstStyle>
          <a:p>
            <a:pPr>
              <a:defRPr/>
            </a:pPr>
            <a:r>
              <a:rPr lang="fr-FR" dirty="0"/>
              <a:t>ETF JATMWG	                                                      	</a:t>
            </a:r>
          </a:p>
          <a:p>
            <a:pPr>
              <a:defRPr/>
            </a:pPr>
            <a:r>
              <a:rPr lang="fr-FR" dirty="0"/>
              <a:t>8-9 </a:t>
            </a:r>
            <a:r>
              <a:rPr lang="fr-FR" dirty="0" err="1"/>
              <a:t>Jul</a:t>
            </a:r>
            <a:r>
              <a:rPr lang="fr-FR" dirty="0"/>
              <a:t> 2008 		slide nr </a:t>
            </a:r>
            <a:fld id="{70435113-F292-46C1-A8BA-07CCA5255955}" type="slidenum">
              <a:rPr lang="fr-FR"/>
              <a:pPr>
                <a:defRPr/>
              </a:pPr>
              <a:t>‹#›</a:t>
            </a:fld>
            <a:r>
              <a:rPr lang="fr-FR" dirty="0"/>
              <a:t>/15                                            Brussels </a:t>
            </a:r>
          </a:p>
          <a:p>
            <a:pPr>
              <a:defRPr/>
            </a:pPr>
            <a:r>
              <a:rPr lang="fr-FR" dirty="0"/>
              <a:t>	</a:t>
            </a:r>
            <a:r>
              <a:rPr lang="fr-FR" dirty="0">
                <a:solidFill>
                  <a:srgbClr val="003300"/>
                </a:solidFill>
              </a:rPr>
              <a:t>	</a:t>
            </a:r>
          </a:p>
        </p:txBody>
      </p:sp>
    </p:spTree>
    <p:extLst>
      <p:ext uri="{BB962C8B-B14F-4D97-AF65-F5344CB8AC3E}">
        <p14:creationId xmlns:p14="http://schemas.microsoft.com/office/powerpoint/2010/main" val="3315558950"/>
      </p:ext>
    </p:extLst>
  </p:cSld>
  <p:clrMapOvr>
    <a:masterClrMapping/>
  </p:clrMapOvr>
  <p:transition>
    <p:pull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80"/>
            <a:ext cx="8229600" cy="461665"/>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lvl1pPr>
              <a:defRPr/>
            </a:lvl1pPr>
          </a:lstStyle>
          <a:p>
            <a:pPr>
              <a:defRPr/>
            </a:pPr>
            <a:r>
              <a:rPr lang="fr-FR" dirty="0"/>
              <a:t>ETF JATMWG	                                                      	</a:t>
            </a:r>
          </a:p>
          <a:p>
            <a:pPr>
              <a:defRPr/>
            </a:pPr>
            <a:r>
              <a:rPr lang="fr-FR" dirty="0"/>
              <a:t>8-9 </a:t>
            </a:r>
            <a:r>
              <a:rPr lang="fr-FR" dirty="0" err="1"/>
              <a:t>Jul</a:t>
            </a:r>
            <a:r>
              <a:rPr lang="fr-FR" dirty="0"/>
              <a:t> 2008 		slide nr </a:t>
            </a:r>
            <a:fld id="{F93D9596-9AB4-4A59-AA0C-87BB5AFC7F98}" type="slidenum">
              <a:rPr lang="fr-FR"/>
              <a:pPr>
                <a:defRPr/>
              </a:pPr>
              <a:t>‹#›</a:t>
            </a:fld>
            <a:r>
              <a:rPr lang="fr-FR" dirty="0"/>
              <a:t>/15                                            Brussels </a:t>
            </a:r>
          </a:p>
          <a:p>
            <a:pPr>
              <a:defRPr/>
            </a:pPr>
            <a:r>
              <a:rPr lang="fr-FR" dirty="0"/>
              <a:t>	</a:t>
            </a:r>
            <a:r>
              <a:rPr lang="fr-FR" dirty="0">
                <a:solidFill>
                  <a:srgbClr val="003300"/>
                </a:solidFill>
              </a:rPr>
              <a:t>	</a:t>
            </a:r>
          </a:p>
        </p:txBody>
      </p:sp>
    </p:spTree>
    <p:extLst>
      <p:ext uri="{BB962C8B-B14F-4D97-AF65-F5344CB8AC3E}">
        <p14:creationId xmlns:p14="http://schemas.microsoft.com/office/powerpoint/2010/main" val="347875765"/>
      </p:ext>
    </p:extLst>
  </p:cSld>
  <p:clrMapOvr>
    <a:masterClrMapping/>
  </p:clrMapOvr>
  <p:transition>
    <p:pull dir="l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lvl1pPr>
              <a:defRPr/>
            </a:lvl1pPr>
          </a:lstStyle>
          <a:p>
            <a:pPr>
              <a:defRPr/>
            </a:pPr>
            <a:r>
              <a:rPr lang="fr-FR" dirty="0"/>
              <a:t>ETF JATMWG	                                                      	</a:t>
            </a:r>
          </a:p>
          <a:p>
            <a:pPr>
              <a:defRPr/>
            </a:pPr>
            <a:r>
              <a:rPr lang="fr-FR" dirty="0"/>
              <a:t>8-9 </a:t>
            </a:r>
            <a:r>
              <a:rPr lang="fr-FR" dirty="0" err="1"/>
              <a:t>Jul</a:t>
            </a:r>
            <a:r>
              <a:rPr lang="fr-FR" dirty="0"/>
              <a:t> 2008 		slide nr </a:t>
            </a:r>
            <a:fld id="{EBF524B9-90ED-44B7-A718-81B4A61AD65D}" type="slidenum">
              <a:rPr lang="fr-FR"/>
              <a:pPr>
                <a:defRPr/>
              </a:pPr>
              <a:t>‹#›</a:t>
            </a:fld>
            <a:r>
              <a:rPr lang="fr-FR" dirty="0"/>
              <a:t>/15                                            Brussels </a:t>
            </a:r>
          </a:p>
          <a:p>
            <a:pPr>
              <a:defRPr/>
            </a:pPr>
            <a:r>
              <a:rPr lang="fr-FR" dirty="0"/>
              <a:t>	</a:t>
            </a:r>
            <a:r>
              <a:rPr lang="fr-FR" dirty="0">
                <a:solidFill>
                  <a:srgbClr val="003300"/>
                </a:solidFill>
              </a:rPr>
              <a:t>	</a:t>
            </a:r>
          </a:p>
        </p:txBody>
      </p:sp>
    </p:spTree>
    <p:extLst>
      <p:ext uri="{BB962C8B-B14F-4D97-AF65-F5344CB8AC3E}">
        <p14:creationId xmlns:p14="http://schemas.microsoft.com/office/powerpoint/2010/main" val="336484552"/>
      </p:ext>
    </p:extLst>
  </p:cSld>
  <p:clrMapOvr>
    <a:masterClrMapping/>
  </p:clrMapOvr>
  <p:transition>
    <p:pull dir="l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pPr>
              <a:defRPr/>
            </a:pPr>
            <a:r>
              <a:rPr lang="fr-FR" dirty="0"/>
              <a:t>ETF JATMWG	                                                      	</a:t>
            </a:r>
          </a:p>
          <a:p>
            <a:pPr>
              <a:defRPr/>
            </a:pPr>
            <a:r>
              <a:rPr lang="fr-FR" dirty="0"/>
              <a:t>8-9 </a:t>
            </a:r>
            <a:r>
              <a:rPr lang="fr-FR" dirty="0" err="1"/>
              <a:t>Jul</a:t>
            </a:r>
            <a:r>
              <a:rPr lang="fr-FR" dirty="0"/>
              <a:t> 2008 		slide nr </a:t>
            </a:r>
            <a:fld id="{24CD0CA9-E315-47FC-AAD4-B34F63A35703}" type="slidenum">
              <a:rPr lang="fr-FR"/>
              <a:pPr>
                <a:defRPr/>
              </a:pPr>
              <a:t>‹#›</a:t>
            </a:fld>
            <a:r>
              <a:rPr lang="fr-FR" dirty="0"/>
              <a:t>/15                                            Brussels </a:t>
            </a:r>
          </a:p>
          <a:p>
            <a:pPr>
              <a:defRPr/>
            </a:pPr>
            <a:r>
              <a:rPr lang="fr-FR" dirty="0"/>
              <a:t>	</a:t>
            </a:r>
            <a:r>
              <a:rPr lang="fr-FR" dirty="0">
                <a:solidFill>
                  <a:srgbClr val="003300"/>
                </a:solidFill>
              </a:rPr>
              <a:t>	</a:t>
            </a:r>
          </a:p>
        </p:txBody>
      </p:sp>
    </p:spTree>
    <p:extLst>
      <p:ext uri="{BB962C8B-B14F-4D97-AF65-F5344CB8AC3E}">
        <p14:creationId xmlns:p14="http://schemas.microsoft.com/office/powerpoint/2010/main" val="2442327141"/>
      </p:ext>
    </p:extLst>
  </p:cSld>
  <p:clrMapOvr>
    <a:masterClrMapping/>
  </p:clrMapOvr>
  <p:transition>
    <p:pull dir="l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3" y="60663"/>
            <a:ext cx="3008313" cy="1015663"/>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lvl1pPr>
              <a:defRPr/>
            </a:lvl1pPr>
          </a:lstStyle>
          <a:p>
            <a:pPr>
              <a:defRPr/>
            </a:pPr>
            <a:r>
              <a:rPr lang="fr-FR" dirty="0"/>
              <a:t>ETF JATMWG	                                                      	</a:t>
            </a:r>
          </a:p>
          <a:p>
            <a:pPr>
              <a:defRPr/>
            </a:pPr>
            <a:r>
              <a:rPr lang="fr-FR" dirty="0"/>
              <a:t>8-9 </a:t>
            </a:r>
            <a:r>
              <a:rPr lang="fr-FR" dirty="0" err="1"/>
              <a:t>Jul</a:t>
            </a:r>
            <a:r>
              <a:rPr lang="fr-FR" dirty="0"/>
              <a:t> 2008 		slide nr </a:t>
            </a:r>
            <a:fld id="{A3AFEF97-0EF7-4763-87A7-C836BBA74B46}" type="slidenum">
              <a:rPr lang="fr-FR"/>
              <a:pPr>
                <a:defRPr/>
              </a:pPr>
              <a:t>‹#›</a:t>
            </a:fld>
            <a:r>
              <a:rPr lang="fr-FR" dirty="0"/>
              <a:t>/15                                            Brussels </a:t>
            </a:r>
          </a:p>
          <a:p>
            <a:pPr>
              <a:defRPr/>
            </a:pPr>
            <a:r>
              <a:rPr lang="fr-FR" dirty="0"/>
              <a:t>	</a:t>
            </a:r>
            <a:r>
              <a:rPr lang="fr-FR" dirty="0">
                <a:solidFill>
                  <a:srgbClr val="003300"/>
                </a:solidFill>
              </a:rPr>
              <a:t>	</a:t>
            </a:r>
          </a:p>
        </p:txBody>
      </p:sp>
    </p:spTree>
    <p:extLst>
      <p:ext uri="{BB962C8B-B14F-4D97-AF65-F5344CB8AC3E}">
        <p14:creationId xmlns:p14="http://schemas.microsoft.com/office/powerpoint/2010/main" val="4124366316"/>
      </p:ext>
    </p:extLst>
  </p:cSld>
  <p:clrMapOvr>
    <a:masterClrMapping/>
  </p:clrMapOvr>
  <p:transition>
    <p:pull dir="l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317618"/>
            <a:ext cx="5486400" cy="707886"/>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a:p>
        </p:txBody>
      </p:sp>
      <p:sp>
        <p:nvSpPr>
          <p:cNvPr id="4" name="Textplatzhalt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lvl1pPr>
              <a:defRPr/>
            </a:lvl1pPr>
          </a:lstStyle>
          <a:p>
            <a:pPr>
              <a:defRPr/>
            </a:pPr>
            <a:r>
              <a:rPr lang="fr-FR" dirty="0"/>
              <a:t>ETF JATMWG	                                                      	</a:t>
            </a:r>
          </a:p>
          <a:p>
            <a:pPr>
              <a:defRPr/>
            </a:pPr>
            <a:r>
              <a:rPr lang="fr-FR" dirty="0"/>
              <a:t>8-9 </a:t>
            </a:r>
            <a:r>
              <a:rPr lang="fr-FR" dirty="0" err="1"/>
              <a:t>Jul</a:t>
            </a:r>
            <a:r>
              <a:rPr lang="fr-FR" dirty="0"/>
              <a:t> 2008 		slide nr </a:t>
            </a:r>
            <a:fld id="{F4D08AAE-BA2F-4B06-AE84-039BE497B613}" type="slidenum">
              <a:rPr lang="fr-FR"/>
              <a:pPr>
                <a:defRPr/>
              </a:pPr>
              <a:t>‹#›</a:t>
            </a:fld>
            <a:r>
              <a:rPr lang="fr-FR" dirty="0"/>
              <a:t>/15                                            Brussels </a:t>
            </a:r>
          </a:p>
          <a:p>
            <a:pPr>
              <a:defRPr/>
            </a:pPr>
            <a:r>
              <a:rPr lang="fr-FR" dirty="0"/>
              <a:t>	</a:t>
            </a:r>
            <a:r>
              <a:rPr lang="fr-FR" dirty="0">
                <a:solidFill>
                  <a:srgbClr val="003300"/>
                </a:solidFill>
              </a:rPr>
              <a:t>	</a:t>
            </a:r>
          </a:p>
        </p:txBody>
      </p:sp>
    </p:spTree>
    <p:extLst>
      <p:ext uri="{BB962C8B-B14F-4D97-AF65-F5344CB8AC3E}">
        <p14:creationId xmlns:p14="http://schemas.microsoft.com/office/powerpoint/2010/main" val="3602413120"/>
      </p:ext>
    </p:extLst>
  </p:cSld>
  <p:clrMapOvr>
    <a:masterClrMapping/>
  </p:clrMapOvr>
  <p:transition>
    <p:pull dir="l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rgbClr val="F0F1F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914400" y="1"/>
            <a:ext cx="7772400" cy="4616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GB"/>
              <a:t>Titelstijl van model bewerken</a:t>
            </a:r>
          </a:p>
        </p:txBody>
      </p:sp>
      <p:sp>
        <p:nvSpPr>
          <p:cNvPr id="1027" name="Rectangle 3"/>
          <p:cNvSpPr>
            <a:spLocks noGrp="1" noChangeArrowheads="1"/>
          </p:cNvSpPr>
          <p:nvPr>
            <p:ph type="body" idx="1"/>
          </p:nvPr>
        </p:nvSpPr>
        <p:spPr bwMode="gray">
          <a:xfrm>
            <a:off x="914400" y="685800"/>
            <a:ext cx="7772400" cy="3771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GB"/>
          </a:p>
        </p:txBody>
      </p:sp>
      <p:sp>
        <p:nvSpPr>
          <p:cNvPr id="1028" name="Rectangle 4"/>
          <p:cNvSpPr>
            <a:spLocks noGrp="1" noChangeArrowheads="1"/>
          </p:cNvSpPr>
          <p:nvPr>
            <p:ph type="dt" sz="half" idx="2"/>
          </p:nvPr>
        </p:nvSpPr>
        <p:spPr bwMode="gray">
          <a:xfrm>
            <a:off x="914400" y="4572000"/>
            <a:ext cx="7772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a:solidFill>
                  <a:srgbClr val="120AAA"/>
                </a:solidFill>
                <a:latin typeface="+mj-lt"/>
              </a:defRPr>
            </a:lvl1pPr>
          </a:lstStyle>
          <a:p>
            <a:pPr eaLnBrk="0" fontAlgn="base" hangingPunct="0">
              <a:spcBef>
                <a:spcPct val="0"/>
              </a:spcBef>
              <a:spcAft>
                <a:spcPct val="0"/>
              </a:spcAft>
              <a:defRPr/>
            </a:pPr>
            <a:r>
              <a:rPr lang="fr-FR" dirty="0"/>
              <a:t>ETF JATMWG	                                                      	</a:t>
            </a:r>
          </a:p>
          <a:p>
            <a:pPr eaLnBrk="0" fontAlgn="base" hangingPunct="0">
              <a:spcBef>
                <a:spcPct val="0"/>
              </a:spcBef>
              <a:spcAft>
                <a:spcPct val="0"/>
              </a:spcAft>
              <a:defRPr/>
            </a:pPr>
            <a:r>
              <a:rPr lang="fr-FR" dirty="0"/>
              <a:t>8-9 </a:t>
            </a:r>
            <a:r>
              <a:rPr lang="fr-FR" dirty="0" err="1"/>
              <a:t>Jul</a:t>
            </a:r>
            <a:r>
              <a:rPr lang="fr-FR" dirty="0"/>
              <a:t> 2008 		slide nr </a:t>
            </a:r>
            <a:fld id="{94F8C5E2-F8EF-420C-BAD0-F01E7BB59090}" type="slidenum">
              <a:rPr lang="fr-FR"/>
              <a:pPr eaLnBrk="0" fontAlgn="base" hangingPunct="0">
                <a:spcBef>
                  <a:spcPct val="0"/>
                </a:spcBef>
                <a:spcAft>
                  <a:spcPct val="0"/>
                </a:spcAft>
                <a:defRPr/>
              </a:pPr>
              <a:t>‹#›</a:t>
            </a:fld>
            <a:r>
              <a:rPr lang="fr-FR" dirty="0"/>
              <a:t>/15                                            Brussels </a:t>
            </a:r>
          </a:p>
          <a:p>
            <a:pPr eaLnBrk="0" fontAlgn="base" hangingPunct="0">
              <a:spcBef>
                <a:spcPct val="0"/>
              </a:spcBef>
              <a:spcAft>
                <a:spcPct val="0"/>
              </a:spcAft>
              <a:defRPr/>
            </a:pPr>
            <a:r>
              <a:rPr lang="fr-FR" dirty="0"/>
              <a:t>		</a:t>
            </a:r>
          </a:p>
        </p:txBody>
      </p:sp>
      <p:sp>
        <p:nvSpPr>
          <p:cNvPr id="1031" name="Line 7"/>
          <p:cNvSpPr>
            <a:spLocks noChangeShapeType="1"/>
          </p:cNvSpPr>
          <p:nvPr/>
        </p:nvSpPr>
        <p:spPr bwMode="gray">
          <a:xfrm>
            <a:off x="1905000" y="457200"/>
            <a:ext cx="6781800" cy="0"/>
          </a:xfrm>
          <a:prstGeom prst="line">
            <a:avLst/>
          </a:prstGeom>
          <a:noFill/>
          <a:ln w="31750">
            <a:solidFill>
              <a:srgbClr val="120AAA"/>
            </a:solidFill>
            <a:round/>
            <a:headEnd/>
            <a:tailEnd/>
          </a:ln>
          <a:effectLst/>
        </p:spPr>
        <p:txBody>
          <a:bodyPr wrap="none" anchor="ctr"/>
          <a:lstStyle/>
          <a:p>
            <a:pPr eaLnBrk="0" fontAlgn="base" hangingPunct="0">
              <a:spcBef>
                <a:spcPct val="0"/>
              </a:spcBef>
              <a:spcAft>
                <a:spcPct val="0"/>
              </a:spcAft>
              <a:defRPr/>
            </a:pPr>
            <a:endParaRPr lang="de-DE" sz="2400" dirty="0">
              <a:solidFill>
                <a:srgbClr val="003300"/>
              </a:solidFill>
              <a:latin typeface="Arial Narrow" pitchFamily="34" charset="0"/>
            </a:endParaRPr>
          </a:p>
        </p:txBody>
      </p:sp>
      <p:sp>
        <p:nvSpPr>
          <p:cNvPr id="1033" name="Rectangle 9"/>
          <p:cNvSpPr>
            <a:spLocks noChangeArrowheads="1"/>
          </p:cNvSpPr>
          <p:nvPr/>
        </p:nvSpPr>
        <p:spPr bwMode="auto">
          <a:xfrm>
            <a:off x="0" y="2"/>
            <a:ext cx="457200" cy="5164931"/>
          </a:xfrm>
          <a:prstGeom prst="rect">
            <a:avLst/>
          </a:prstGeom>
          <a:gradFill rotWithShape="0">
            <a:gsLst>
              <a:gs pos="0">
                <a:schemeClr val="tx1"/>
              </a:gs>
              <a:gs pos="100000">
                <a:srgbClr val="E6E6E6"/>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de-DE" sz="2400" dirty="0">
              <a:solidFill>
                <a:srgbClr val="003300"/>
              </a:solidFill>
              <a:latin typeface="Arial Narrow" pitchFamily="34" charset="0"/>
            </a:endParaRPr>
          </a:p>
        </p:txBody>
      </p:sp>
      <p:pic>
        <p:nvPicPr>
          <p:cNvPr id="2" name="Picture 18" descr="IFATSEAgiflogotest"/>
          <p:cNvPicPr>
            <a:picLocks noChangeAspect="1" noChangeArrowheads="1"/>
          </p:cNvPicPr>
          <p:nvPr userDrawn="1"/>
        </p:nvPicPr>
        <p:blipFill>
          <a:blip r:embed="rId13" cstate="print"/>
          <a:srcRect/>
          <a:stretch>
            <a:fillRect/>
          </a:stretch>
        </p:blipFill>
        <p:spPr bwMode="auto">
          <a:xfrm>
            <a:off x="533400" y="1"/>
            <a:ext cx="1295400" cy="931069"/>
          </a:xfrm>
          <a:prstGeom prst="rect">
            <a:avLst/>
          </a:prstGeom>
          <a:noFill/>
          <a:ln w="9525">
            <a:noFill/>
            <a:miter lim="800000"/>
            <a:headEnd/>
            <a:tailEnd/>
          </a:ln>
        </p:spPr>
      </p:pic>
    </p:spTree>
    <p:extLst>
      <p:ext uri="{BB962C8B-B14F-4D97-AF65-F5344CB8AC3E}">
        <p14:creationId xmlns:p14="http://schemas.microsoft.com/office/powerpoint/2010/main" val="26401783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pull dir="ld"/>
  </p:transition>
  <p:hf sldNum="0" hdr="0" ftr="0"/>
  <p:txStyles>
    <p:titleStyle>
      <a:lvl1pPr algn="l" rtl="0" eaLnBrk="0" fontAlgn="base" hangingPunct="0">
        <a:spcBef>
          <a:spcPct val="0"/>
        </a:spcBef>
        <a:spcAft>
          <a:spcPct val="0"/>
        </a:spcAft>
        <a:defRPr sz="2400" b="1" i="1">
          <a:solidFill>
            <a:srgbClr val="120AAA"/>
          </a:solidFill>
          <a:latin typeface="+mj-lt"/>
          <a:ea typeface="+mj-ea"/>
          <a:cs typeface="+mj-cs"/>
        </a:defRPr>
      </a:lvl1pPr>
      <a:lvl2pPr algn="l" rtl="0" eaLnBrk="0" fontAlgn="base" hangingPunct="0">
        <a:spcBef>
          <a:spcPct val="0"/>
        </a:spcBef>
        <a:spcAft>
          <a:spcPct val="0"/>
        </a:spcAft>
        <a:defRPr sz="2400" b="1" i="1">
          <a:solidFill>
            <a:srgbClr val="120AAA"/>
          </a:solidFill>
          <a:latin typeface="Verdana" pitchFamily="34" charset="0"/>
        </a:defRPr>
      </a:lvl2pPr>
      <a:lvl3pPr algn="l" rtl="0" eaLnBrk="0" fontAlgn="base" hangingPunct="0">
        <a:spcBef>
          <a:spcPct val="0"/>
        </a:spcBef>
        <a:spcAft>
          <a:spcPct val="0"/>
        </a:spcAft>
        <a:defRPr sz="2400" b="1" i="1">
          <a:solidFill>
            <a:srgbClr val="120AAA"/>
          </a:solidFill>
          <a:latin typeface="Verdana" pitchFamily="34" charset="0"/>
        </a:defRPr>
      </a:lvl3pPr>
      <a:lvl4pPr algn="l" rtl="0" eaLnBrk="0" fontAlgn="base" hangingPunct="0">
        <a:spcBef>
          <a:spcPct val="0"/>
        </a:spcBef>
        <a:spcAft>
          <a:spcPct val="0"/>
        </a:spcAft>
        <a:defRPr sz="2400" b="1" i="1">
          <a:solidFill>
            <a:srgbClr val="120AAA"/>
          </a:solidFill>
          <a:latin typeface="Verdana" pitchFamily="34" charset="0"/>
        </a:defRPr>
      </a:lvl4pPr>
      <a:lvl5pPr algn="l" rtl="0" eaLnBrk="0" fontAlgn="base" hangingPunct="0">
        <a:spcBef>
          <a:spcPct val="0"/>
        </a:spcBef>
        <a:spcAft>
          <a:spcPct val="0"/>
        </a:spcAft>
        <a:defRPr sz="2400" b="1" i="1">
          <a:solidFill>
            <a:srgbClr val="120AAA"/>
          </a:solidFill>
          <a:latin typeface="Verdana" pitchFamily="34" charset="0"/>
        </a:defRPr>
      </a:lvl5pPr>
      <a:lvl6pPr marL="457200" algn="l" rtl="0" eaLnBrk="0" fontAlgn="base" hangingPunct="0">
        <a:spcBef>
          <a:spcPct val="0"/>
        </a:spcBef>
        <a:spcAft>
          <a:spcPct val="0"/>
        </a:spcAft>
        <a:defRPr sz="2400" b="1" i="1">
          <a:solidFill>
            <a:srgbClr val="120AAA"/>
          </a:solidFill>
          <a:latin typeface="Verdana" pitchFamily="34" charset="0"/>
        </a:defRPr>
      </a:lvl6pPr>
      <a:lvl7pPr marL="914400" algn="l" rtl="0" eaLnBrk="0" fontAlgn="base" hangingPunct="0">
        <a:spcBef>
          <a:spcPct val="0"/>
        </a:spcBef>
        <a:spcAft>
          <a:spcPct val="0"/>
        </a:spcAft>
        <a:defRPr sz="2400" b="1" i="1">
          <a:solidFill>
            <a:srgbClr val="120AAA"/>
          </a:solidFill>
          <a:latin typeface="Verdana" pitchFamily="34" charset="0"/>
        </a:defRPr>
      </a:lvl7pPr>
      <a:lvl8pPr marL="1371600" algn="l" rtl="0" eaLnBrk="0" fontAlgn="base" hangingPunct="0">
        <a:spcBef>
          <a:spcPct val="0"/>
        </a:spcBef>
        <a:spcAft>
          <a:spcPct val="0"/>
        </a:spcAft>
        <a:defRPr sz="2400" b="1" i="1">
          <a:solidFill>
            <a:srgbClr val="120AAA"/>
          </a:solidFill>
          <a:latin typeface="Verdana" pitchFamily="34" charset="0"/>
        </a:defRPr>
      </a:lvl8pPr>
      <a:lvl9pPr marL="1828800" algn="l" rtl="0" eaLnBrk="0" fontAlgn="base" hangingPunct="0">
        <a:spcBef>
          <a:spcPct val="0"/>
        </a:spcBef>
        <a:spcAft>
          <a:spcPct val="0"/>
        </a:spcAft>
        <a:defRPr sz="2400" b="1" i="1">
          <a:solidFill>
            <a:srgbClr val="120AAA"/>
          </a:solidFill>
          <a:latin typeface="Verdana" pitchFamily="34" charset="0"/>
        </a:defRPr>
      </a:lvl9pPr>
    </p:titleStyle>
    <p:bodyStyle>
      <a:lvl1pPr marL="342900" indent="-342900" algn="l" rtl="0" eaLnBrk="0" fontAlgn="base" hangingPunct="0">
        <a:spcBef>
          <a:spcPct val="20000"/>
        </a:spcBef>
        <a:spcAft>
          <a:spcPct val="0"/>
        </a:spcAft>
        <a:buSzPct val="50000"/>
        <a:buFont typeface="Wingdings" pitchFamily="2" charset="2"/>
        <a:buChar char="n"/>
        <a:defRPr sz="2800">
          <a:solidFill>
            <a:srgbClr val="008CFF"/>
          </a:solidFill>
          <a:latin typeface="+mn-lt"/>
          <a:ea typeface="+mn-ea"/>
          <a:cs typeface="+mn-cs"/>
        </a:defRPr>
      </a:lvl1pPr>
      <a:lvl2pPr marL="742950" indent="-285750" algn="l" rtl="0" eaLnBrk="0" fontAlgn="base" hangingPunct="0">
        <a:spcBef>
          <a:spcPct val="20000"/>
        </a:spcBef>
        <a:spcAft>
          <a:spcPct val="0"/>
        </a:spcAft>
        <a:buChar char="-"/>
        <a:defRPr sz="2400">
          <a:solidFill>
            <a:srgbClr val="008CFF"/>
          </a:solidFill>
          <a:latin typeface="+mn-lt"/>
        </a:defRPr>
      </a:lvl2pPr>
      <a:lvl3pPr marL="1143000" indent="-228600" algn="l" rtl="0" eaLnBrk="0" fontAlgn="base" hangingPunct="0">
        <a:spcBef>
          <a:spcPct val="20000"/>
        </a:spcBef>
        <a:spcAft>
          <a:spcPct val="0"/>
        </a:spcAft>
        <a:buSzPct val="45000"/>
        <a:buFont typeface="Wingdings" pitchFamily="2" charset="2"/>
        <a:buChar char="l"/>
        <a:defRPr sz="2000">
          <a:solidFill>
            <a:srgbClr val="008CFF"/>
          </a:solidFill>
          <a:latin typeface="+mn-lt"/>
        </a:defRPr>
      </a:lvl3pPr>
      <a:lvl4pPr marL="1600200" indent="-228600" algn="l" rtl="0" eaLnBrk="0" fontAlgn="base" hangingPunct="0">
        <a:spcBef>
          <a:spcPct val="20000"/>
        </a:spcBef>
        <a:spcAft>
          <a:spcPct val="0"/>
        </a:spcAft>
        <a:buSzPct val="70000"/>
        <a:buFont typeface="Symbol" pitchFamily="18" charset="2"/>
        <a:buChar char="-"/>
        <a:defRPr>
          <a:solidFill>
            <a:srgbClr val="008CFF"/>
          </a:solidFill>
          <a:latin typeface="+mn-lt"/>
        </a:defRPr>
      </a:lvl4pPr>
      <a:lvl5pPr marL="2057400" indent="-228600" algn="l" rtl="0" eaLnBrk="0" fontAlgn="base" hangingPunct="0">
        <a:spcBef>
          <a:spcPct val="20000"/>
        </a:spcBef>
        <a:spcAft>
          <a:spcPct val="0"/>
        </a:spcAft>
        <a:buSzPct val="50000"/>
        <a:buFont typeface="Symbol" pitchFamily="18" charset="2"/>
        <a:buChar char="-"/>
        <a:defRPr>
          <a:solidFill>
            <a:srgbClr val="008CFF"/>
          </a:solidFill>
          <a:latin typeface="+mn-lt"/>
        </a:defRPr>
      </a:lvl5pPr>
      <a:lvl6pPr marL="2514600" indent="-228600" algn="l" rtl="0" eaLnBrk="0" fontAlgn="base" hangingPunct="0">
        <a:spcBef>
          <a:spcPct val="20000"/>
        </a:spcBef>
        <a:spcAft>
          <a:spcPct val="0"/>
        </a:spcAft>
        <a:buSzPct val="50000"/>
        <a:buFont typeface="Symbol" pitchFamily="18" charset="2"/>
        <a:buChar char="-"/>
        <a:defRPr>
          <a:solidFill>
            <a:srgbClr val="008CFF"/>
          </a:solidFill>
          <a:latin typeface="+mn-lt"/>
        </a:defRPr>
      </a:lvl6pPr>
      <a:lvl7pPr marL="2971800" indent="-228600" algn="l" rtl="0" eaLnBrk="0" fontAlgn="base" hangingPunct="0">
        <a:spcBef>
          <a:spcPct val="20000"/>
        </a:spcBef>
        <a:spcAft>
          <a:spcPct val="0"/>
        </a:spcAft>
        <a:buSzPct val="50000"/>
        <a:buFont typeface="Symbol" pitchFamily="18" charset="2"/>
        <a:buChar char="-"/>
        <a:defRPr>
          <a:solidFill>
            <a:srgbClr val="008CFF"/>
          </a:solidFill>
          <a:latin typeface="+mn-lt"/>
        </a:defRPr>
      </a:lvl7pPr>
      <a:lvl8pPr marL="3429000" indent="-228600" algn="l" rtl="0" eaLnBrk="0" fontAlgn="base" hangingPunct="0">
        <a:spcBef>
          <a:spcPct val="20000"/>
        </a:spcBef>
        <a:spcAft>
          <a:spcPct val="0"/>
        </a:spcAft>
        <a:buSzPct val="50000"/>
        <a:buFont typeface="Symbol" pitchFamily="18" charset="2"/>
        <a:buChar char="-"/>
        <a:defRPr>
          <a:solidFill>
            <a:srgbClr val="008CFF"/>
          </a:solidFill>
          <a:latin typeface="+mn-lt"/>
        </a:defRPr>
      </a:lvl8pPr>
      <a:lvl9pPr marL="3886200" indent="-228600" algn="l" rtl="0" eaLnBrk="0" fontAlgn="base" hangingPunct="0">
        <a:spcBef>
          <a:spcPct val="20000"/>
        </a:spcBef>
        <a:spcAft>
          <a:spcPct val="0"/>
        </a:spcAft>
        <a:buSzPct val="50000"/>
        <a:buFont typeface="Symbol" pitchFamily="18" charset="2"/>
        <a:buChar char="-"/>
        <a:defRPr>
          <a:solidFill>
            <a:srgbClr val="008CFF"/>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ctrTitle"/>
          </p:nvPr>
        </p:nvSpPr>
        <p:spPr>
          <a:xfrm>
            <a:off x="0" y="3543859"/>
            <a:ext cx="9144000" cy="577850"/>
          </a:xfrm>
        </p:spPr>
        <p:txBody>
          <a:bodyPr/>
          <a:lstStyle/>
          <a:p>
            <a:pPr>
              <a:lnSpc>
                <a:spcPct val="150000"/>
              </a:lnSpc>
              <a:spcBef>
                <a:spcPts val="300"/>
              </a:spcBef>
            </a:pPr>
            <a:r>
              <a:rPr lang="fr-FR" b="0" dirty="0">
                <a:solidFill>
                  <a:srgbClr val="120AAA"/>
                </a:solidFill>
                <a:latin typeface="+mn-lt"/>
              </a:rPr>
              <a:t>2024 AARM</a:t>
            </a:r>
          </a:p>
        </p:txBody>
      </p:sp>
    </p:spTree>
    <p:extLst>
      <p:ext uri="{BB962C8B-B14F-4D97-AF65-F5344CB8AC3E}">
        <p14:creationId xmlns:p14="http://schemas.microsoft.com/office/powerpoint/2010/main" val="35615861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140662-4ED6-53BD-0936-94153CB719F7}"/>
              </a:ext>
            </a:extLst>
          </p:cNvPr>
          <p:cNvSpPr>
            <a:spLocks noGrp="1"/>
          </p:cNvSpPr>
          <p:nvPr>
            <p:ph type="title"/>
          </p:nvPr>
        </p:nvSpPr>
        <p:spPr>
          <a:xfrm>
            <a:off x="2627784" y="513234"/>
            <a:ext cx="3888432" cy="504056"/>
          </a:xfrm>
        </p:spPr>
        <p:txBody>
          <a:bodyPr/>
          <a:lstStyle/>
          <a:p>
            <a:r>
              <a:rPr lang="en-US" dirty="0">
                <a:latin typeface="Arial" panose="020B0604020202020204" pitchFamily="34" charset="0"/>
                <a:cs typeface="Arial" panose="020B0604020202020204" pitchFamily="34" charset="0"/>
              </a:rPr>
              <a:t>From START TO FINISH</a:t>
            </a:r>
          </a:p>
        </p:txBody>
      </p:sp>
      <p:sp>
        <p:nvSpPr>
          <p:cNvPr id="2" name="Date Placeholder 1">
            <a:extLst>
              <a:ext uri="{FF2B5EF4-FFF2-40B4-BE49-F238E27FC236}">
                <a16:creationId xmlns:a16="http://schemas.microsoft.com/office/drawing/2014/main" id="{06D11E79-8837-73BD-B925-D77FAC02AE6D}"/>
              </a:ext>
            </a:extLst>
          </p:cNvPr>
          <p:cNvSpPr>
            <a:spLocks noGrp="1"/>
          </p:cNvSpPr>
          <p:nvPr>
            <p:ph type="dt" sz="half" idx="10"/>
          </p:nvPr>
        </p:nvSpPr>
        <p:spPr/>
        <p:txBody>
          <a:bodyPr/>
          <a:lstStyle/>
          <a:p>
            <a:pPr>
              <a:defRPr/>
            </a:pPr>
            <a:r>
              <a:rPr lang="fr-FR" dirty="0"/>
              <a:t>		</a:t>
            </a:r>
          </a:p>
          <a:p>
            <a:pPr>
              <a:defRPr/>
            </a:pPr>
            <a:r>
              <a:rPr lang="fr-FR" dirty="0"/>
              <a:t>	</a:t>
            </a:r>
            <a:r>
              <a:rPr lang="fr-FR" dirty="0">
                <a:solidFill>
                  <a:srgbClr val="003300"/>
                </a:solidFill>
              </a:rPr>
              <a:t>	</a:t>
            </a:r>
          </a:p>
        </p:txBody>
      </p:sp>
      <p:pic>
        <p:nvPicPr>
          <p:cNvPr id="3" name="Picture 2">
            <a:extLst>
              <a:ext uri="{FF2B5EF4-FFF2-40B4-BE49-F238E27FC236}">
                <a16:creationId xmlns:a16="http://schemas.microsoft.com/office/drawing/2014/main" id="{8866B075-921A-4310-BF79-2511D5EA8EE6}"/>
              </a:ext>
            </a:extLst>
          </p:cNvPr>
          <p:cNvPicPr>
            <a:picLocks noChangeAspect="1"/>
          </p:cNvPicPr>
          <p:nvPr/>
        </p:nvPicPr>
        <p:blipFill>
          <a:blip r:embed="rId3"/>
          <a:stretch>
            <a:fillRect/>
          </a:stretch>
        </p:blipFill>
        <p:spPr>
          <a:xfrm>
            <a:off x="1302263" y="1017290"/>
            <a:ext cx="6996673" cy="4011910"/>
          </a:xfrm>
          <a:prstGeom prst="rect">
            <a:avLst/>
          </a:prstGeom>
        </p:spPr>
      </p:pic>
    </p:spTree>
    <p:extLst>
      <p:ext uri="{BB962C8B-B14F-4D97-AF65-F5344CB8AC3E}">
        <p14:creationId xmlns:p14="http://schemas.microsoft.com/office/powerpoint/2010/main" val="3977628077"/>
      </p:ext>
    </p:extLst>
  </p:cSld>
  <p:clrMapOvr>
    <a:masterClrMapping/>
  </p:clrMapOvr>
  <p:transition>
    <p:pull dir="ld"/>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Textfeld 5"/>
          <p:cNvSpPr txBox="1"/>
          <p:nvPr/>
        </p:nvSpPr>
        <p:spPr>
          <a:xfrm>
            <a:off x="1907704" y="141685"/>
            <a:ext cx="6767984" cy="400110"/>
          </a:xfrm>
          <a:prstGeom prst="rect">
            <a:avLst/>
          </a:prstGeom>
          <a:noFill/>
        </p:spPr>
        <p:txBody>
          <a:bodyPr wrap="square">
            <a:spAutoFit/>
          </a:bodyPr>
          <a:lstStyle/>
          <a:p>
            <a:pPr algn="r" eaLnBrk="0" fontAlgn="base" hangingPunct="0">
              <a:spcBef>
                <a:spcPct val="0"/>
              </a:spcBef>
              <a:spcAft>
                <a:spcPct val="0"/>
              </a:spcAft>
              <a:defRPr/>
            </a:pPr>
            <a:r>
              <a:rPr lang="en-US" sz="2000" b="1" dirty="0">
                <a:solidFill>
                  <a:srgbClr val="000099"/>
                </a:solidFill>
                <a:latin typeface="Verdana"/>
              </a:rPr>
              <a:t>IFATSEA </a:t>
            </a:r>
          </a:p>
        </p:txBody>
      </p:sp>
      <p:sp>
        <p:nvSpPr>
          <p:cNvPr id="3" name="Title 1"/>
          <p:cNvSpPr txBox="1">
            <a:spLocks/>
          </p:cNvSpPr>
          <p:nvPr/>
        </p:nvSpPr>
        <p:spPr>
          <a:xfrm>
            <a:off x="457200" y="1118722"/>
            <a:ext cx="8229600" cy="642938"/>
          </a:xfrm>
          <a:prstGeom prst="rect">
            <a:avLst/>
          </a:prstGeom>
        </p:spPr>
        <p:txBody>
          <a:bodyPr/>
          <a:lstStyle>
            <a:lvl1pPr algn="l" rtl="0" eaLnBrk="0" fontAlgn="base" hangingPunct="0">
              <a:spcBef>
                <a:spcPct val="0"/>
              </a:spcBef>
              <a:spcAft>
                <a:spcPct val="0"/>
              </a:spcAft>
              <a:defRPr sz="2400" b="1" i="1">
                <a:solidFill>
                  <a:srgbClr val="120AAA"/>
                </a:solidFill>
                <a:latin typeface="+mj-lt"/>
                <a:ea typeface="+mj-ea"/>
                <a:cs typeface="+mj-cs"/>
              </a:defRPr>
            </a:lvl1pPr>
            <a:lvl2pPr algn="l" rtl="0" eaLnBrk="0" fontAlgn="base" hangingPunct="0">
              <a:spcBef>
                <a:spcPct val="0"/>
              </a:spcBef>
              <a:spcAft>
                <a:spcPct val="0"/>
              </a:spcAft>
              <a:defRPr sz="2400" b="1" i="1">
                <a:solidFill>
                  <a:srgbClr val="120AAA"/>
                </a:solidFill>
                <a:latin typeface="Verdana" pitchFamily="34" charset="0"/>
              </a:defRPr>
            </a:lvl2pPr>
            <a:lvl3pPr algn="l" rtl="0" eaLnBrk="0" fontAlgn="base" hangingPunct="0">
              <a:spcBef>
                <a:spcPct val="0"/>
              </a:spcBef>
              <a:spcAft>
                <a:spcPct val="0"/>
              </a:spcAft>
              <a:defRPr sz="2400" b="1" i="1">
                <a:solidFill>
                  <a:srgbClr val="120AAA"/>
                </a:solidFill>
                <a:latin typeface="Verdana" pitchFamily="34" charset="0"/>
              </a:defRPr>
            </a:lvl3pPr>
            <a:lvl4pPr algn="l" rtl="0" eaLnBrk="0" fontAlgn="base" hangingPunct="0">
              <a:spcBef>
                <a:spcPct val="0"/>
              </a:spcBef>
              <a:spcAft>
                <a:spcPct val="0"/>
              </a:spcAft>
              <a:defRPr sz="2400" b="1" i="1">
                <a:solidFill>
                  <a:srgbClr val="120AAA"/>
                </a:solidFill>
                <a:latin typeface="Verdana" pitchFamily="34" charset="0"/>
              </a:defRPr>
            </a:lvl4pPr>
            <a:lvl5pPr algn="l" rtl="0" eaLnBrk="0" fontAlgn="base" hangingPunct="0">
              <a:spcBef>
                <a:spcPct val="0"/>
              </a:spcBef>
              <a:spcAft>
                <a:spcPct val="0"/>
              </a:spcAft>
              <a:defRPr sz="2400" b="1" i="1">
                <a:solidFill>
                  <a:srgbClr val="120AAA"/>
                </a:solidFill>
                <a:latin typeface="Verdana" pitchFamily="34" charset="0"/>
              </a:defRPr>
            </a:lvl5pPr>
            <a:lvl6pPr marL="457200" algn="l" rtl="0" eaLnBrk="0" fontAlgn="base" hangingPunct="0">
              <a:spcBef>
                <a:spcPct val="0"/>
              </a:spcBef>
              <a:spcAft>
                <a:spcPct val="0"/>
              </a:spcAft>
              <a:defRPr sz="2400" b="1" i="1">
                <a:solidFill>
                  <a:srgbClr val="120AAA"/>
                </a:solidFill>
                <a:latin typeface="Verdana" pitchFamily="34" charset="0"/>
              </a:defRPr>
            </a:lvl6pPr>
            <a:lvl7pPr marL="914400" algn="l" rtl="0" eaLnBrk="0" fontAlgn="base" hangingPunct="0">
              <a:spcBef>
                <a:spcPct val="0"/>
              </a:spcBef>
              <a:spcAft>
                <a:spcPct val="0"/>
              </a:spcAft>
              <a:defRPr sz="2400" b="1" i="1">
                <a:solidFill>
                  <a:srgbClr val="120AAA"/>
                </a:solidFill>
                <a:latin typeface="Verdana" pitchFamily="34" charset="0"/>
              </a:defRPr>
            </a:lvl7pPr>
            <a:lvl8pPr marL="1371600" algn="l" rtl="0" eaLnBrk="0" fontAlgn="base" hangingPunct="0">
              <a:spcBef>
                <a:spcPct val="0"/>
              </a:spcBef>
              <a:spcAft>
                <a:spcPct val="0"/>
              </a:spcAft>
              <a:defRPr sz="2400" b="1" i="1">
                <a:solidFill>
                  <a:srgbClr val="120AAA"/>
                </a:solidFill>
                <a:latin typeface="Verdana" pitchFamily="34" charset="0"/>
              </a:defRPr>
            </a:lvl8pPr>
            <a:lvl9pPr marL="1828800" algn="l" rtl="0" eaLnBrk="0" fontAlgn="base" hangingPunct="0">
              <a:spcBef>
                <a:spcPct val="0"/>
              </a:spcBef>
              <a:spcAft>
                <a:spcPct val="0"/>
              </a:spcAft>
              <a:defRPr sz="2400" b="1" i="1">
                <a:solidFill>
                  <a:srgbClr val="120AAA"/>
                </a:solidFill>
                <a:latin typeface="Verdana" pitchFamily="34" charset="0"/>
              </a:defRPr>
            </a:lvl9pPr>
          </a:lstStyle>
          <a:p>
            <a:pPr algn="ctr"/>
            <a:r>
              <a:rPr lang="en-CA" kern="0" dirty="0">
                <a:latin typeface="Arial" panose="020B0604020202020204" pitchFamily="34" charset="0"/>
                <a:cs typeface="Arial" panose="020B0604020202020204" pitchFamily="34" charset="0"/>
              </a:rPr>
              <a:t>Working with ICAO</a:t>
            </a:r>
          </a:p>
        </p:txBody>
      </p:sp>
      <p:sp>
        <p:nvSpPr>
          <p:cNvPr id="4" name="Title 1"/>
          <p:cNvSpPr txBox="1">
            <a:spLocks/>
          </p:cNvSpPr>
          <p:nvPr/>
        </p:nvSpPr>
        <p:spPr>
          <a:xfrm>
            <a:off x="1403648" y="1923678"/>
            <a:ext cx="6779096" cy="2880320"/>
          </a:xfrm>
          <a:prstGeom prst="rect">
            <a:avLst/>
          </a:prstGeom>
        </p:spPr>
        <p:txBody>
          <a:bodyPr/>
          <a:lstStyle>
            <a:lvl1pPr algn="l" rtl="0" eaLnBrk="0" fontAlgn="base" hangingPunct="0">
              <a:spcBef>
                <a:spcPct val="0"/>
              </a:spcBef>
              <a:spcAft>
                <a:spcPct val="0"/>
              </a:spcAft>
              <a:defRPr sz="2400" b="1" i="1">
                <a:solidFill>
                  <a:srgbClr val="120AAA"/>
                </a:solidFill>
                <a:latin typeface="+mj-lt"/>
                <a:ea typeface="+mj-ea"/>
                <a:cs typeface="+mj-cs"/>
              </a:defRPr>
            </a:lvl1pPr>
            <a:lvl2pPr algn="l" rtl="0" eaLnBrk="0" fontAlgn="base" hangingPunct="0">
              <a:spcBef>
                <a:spcPct val="0"/>
              </a:spcBef>
              <a:spcAft>
                <a:spcPct val="0"/>
              </a:spcAft>
              <a:defRPr sz="2400" b="1" i="1">
                <a:solidFill>
                  <a:srgbClr val="120AAA"/>
                </a:solidFill>
                <a:latin typeface="Verdana" pitchFamily="34" charset="0"/>
              </a:defRPr>
            </a:lvl2pPr>
            <a:lvl3pPr algn="l" rtl="0" eaLnBrk="0" fontAlgn="base" hangingPunct="0">
              <a:spcBef>
                <a:spcPct val="0"/>
              </a:spcBef>
              <a:spcAft>
                <a:spcPct val="0"/>
              </a:spcAft>
              <a:defRPr sz="2400" b="1" i="1">
                <a:solidFill>
                  <a:srgbClr val="120AAA"/>
                </a:solidFill>
                <a:latin typeface="Verdana" pitchFamily="34" charset="0"/>
              </a:defRPr>
            </a:lvl3pPr>
            <a:lvl4pPr algn="l" rtl="0" eaLnBrk="0" fontAlgn="base" hangingPunct="0">
              <a:spcBef>
                <a:spcPct val="0"/>
              </a:spcBef>
              <a:spcAft>
                <a:spcPct val="0"/>
              </a:spcAft>
              <a:defRPr sz="2400" b="1" i="1">
                <a:solidFill>
                  <a:srgbClr val="120AAA"/>
                </a:solidFill>
                <a:latin typeface="Verdana" pitchFamily="34" charset="0"/>
              </a:defRPr>
            </a:lvl4pPr>
            <a:lvl5pPr algn="l" rtl="0" eaLnBrk="0" fontAlgn="base" hangingPunct="0">
              <a:spcBef>
                <a:spcPct val="0"/>
              </a:spcBef>
              <a:spcAft>
                <a:spcPct val="0"/>
              </a:spcAft>
              <a:defRPr sz="2400" b="1" i="1">
                <a:solidFill>
                  <a:srgbClr val="120AAA"/>
                </a:solidFill>
                <a:latin typeface="Verdana" pitchFamily="34" charset="0"/>
              </a:defRPr>
            </a:lvl5pPr>
            <a:lvl6pPr marL="457200" algn="l" rtl="0" eaLnBrk="0" fontAlgn="base" hangingPunct="0">
              <a:spcBef>
                <a:spcPct val="0"/>
              </a:spcBef>
              <a:spcAft>
                <a:spcPct val="0"/>
              </a:spcAft>
              <a:defRPr sz="2400" b="1" i="1">
                <a:solidFill>
                  <a:srgbClr val="120AAA"/>
                </a:solidFill>
                <a:latin typeface="Verdana" pitchFamily="34" charset="0"/>
              </a:defRPr>
            </a:lvl6pPr>
            <a:lvl7pPr marL="914400" algn="l" rtl="0" eaLnBrk="0" fontAlgn="base" hangingPunct="0">
              <a:spcBef>
                <a:spcPct val="0"/>
              </a:spcBef>
              <a:spcAft>
                <a:spcPct val="0"/>
              </a:spcAft>
              <a:defRPr sz="2400" b="1" i="1">
                <a:solidFill>
                  <a:srgbClr val="120AAA"/>
                </a:solidFill>
                <a:latin typeface="Verdana" pitchFamily="34" charset="0"/>
              </a:defRPr>
            </a:lvl7pPr>
            <a:lvl8pPr marL="1371600" algn="l" rtl="0" eaLnBrk="0" fontAlgn="base" hangingPunct="0">
              <a:spcBef>
                <a:spcPct val="0"/>
              </a:spcBef>
              <a:spcAft>
                <a:spcPct val="0"/>
              </a:spcAft>
              <a:defRPr sz="2400" b="1" i="1">
                <a:solidFill>
                  <a:srgbClr val="120AAA"/>
                </a:solidFill>
                <a:latin typeface="Verdana" pitchFamily="34" charset="0"/>
              </a:defRPr>
            </a:lvl8pPr>
            <a:lvl9pPr marL="1828800" algn="l" rtl="0" eaLnBrk="0" fontAlgn="base" hangingPunct="0">
              <a:spcBef>
                <a:spcPct val="0"/>
              </a:spcBef>
              <a:spcAft>
                <a:spcPct val="0"/>
              </a:spcAft>
              <a:defRPr sz="2400" b="1" i="1">
                <a:solidFill>
                  <a:srgbClr val="120AAA"/>
                </a:solidFill>
                <a:latin typeface="Verdana" pitchFamily="34" charset="0"/>
              </a:defRPr>
            </a:lvl9pPr>
          </a:lstStyle>
          <a:p>
            <a:pPr marR="0" lvl="0">
              <a:spcBef>
                <a:spcPts val="0"/>
              </a:spcBef>
              <a:spcAft>
                <a:spcPts val="0"/>
              </a:spcAft>
            </a:pPr>
            <a:r>
              <a:rPr lang="en-CA" sz="2000" b="0" i="0" dirty="0">
                <a:effectLst/>
                <a:latin typeface="Arial" panose="020B0604020202020204" pitchFamily="34" charset="0"/>
                <a:ea typeface="Calibri" panose="020F0502020204030204" pitchFamily="34" charset="0"/>
                <a:cs typeface="Times New Roman" panose="02020603050405020304" pitchFamily="18" charset="0"/>
              </a:rPr>
              <a:t>NGAP: Next General Aviation Professionals</a:t>
            </a:r>
          </a:p>
          <a:p>
            <a:pPr marL="285750" marR="0" lvl="0" indent="-285750">
              <a:spcBef>
                <a:spcPts val="0"/>
              </a:spcBef>
              <a:spcAft>
                <a:spcPts val="0"/>
              </a:spcAft>
              <a:buFont typeface="Arial" panose="020B0604020202020204" pitchFamily="34" charset="0"/>
              <a:buChar char="•"/>
            </a:pPr>
            <a:r>
              <a:rPr lang="en-CA" sz="1800" b="0" i="0" dirty="0">
                <a:effectLst/>
                <a:latin typeface="Arial" panose="020B0604020202020204" pitchFamily="34" charset="0"/>
                <a:ea typeface="Calibri" panose="020F0502020204030204" pitchFamily="34" charset="0"/>
                <a:cs typeface="Times New Roman" panose="02020603050405020304" pitchFamily="18" charset="0"/>
              </a:rPr>
              <a:t>Participate in creation/update of ICAO Docs 10057/9868</a:t>
            </a:r>
            <a:endParaRPr lang="en-US" sz="1800" b="0" i="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CA" sz="1800" b="0" i="0" dirty="0">
                <a:effectLst/>
                <a:latin typeface="Arial" panose="020B0604020202020204" pitchFamily="34" charset="0"/>
                <a:ea typeface="Calibri" panose="020F0502020204030204" pitchFamily="34" charset="0"/>
                <a:cs typeface="Times New Roman" panose="02020603050405020304" pitchFamily="18" charset="0"/>
              </a:rPr>
              <a:t>Key participants in development of workshop in support of above docs</a:t>
            </a:r>
            <a:endParaRPr lang="en-US" sz="1800" b="0" i="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CA" sz="1800" b="0" i="0" dirty="0">
                <a:effectLst/>
                <a:latin typeface="Arial" panose="020B0604020202020204" pitchFamily="34" charset="0"/>
                <a:ea typeface="Calibri" panose="020F0502020204030204" pitchFamily="34" charset="0"/>
                <a:cs typeface="Times New Roman" panose="02020603050405020304" pitchFamily="18" charset="0"/>
              </a:rPr>
              <a:t>Key participants in delivery of workshops globally (at regional offices)</a:t>
            </a:r>
          </a:p>
          <a:p>
            <a:pPr marR="0" lvl="0">
              <a:spcBef>
                <a:spcPts val="0"/>
              </a:spcBef>
              <a:spcAft>
                <a:spcPts val="0"/>
              </a:spcAft>
            </a:pPr>
            <a:endParaRPr lang="en-CA" sz="1800" b="0" i="0" dirty="0">
              <a:effectLst/>
              <a:latin typeface="Arial" panose="020B060402020202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en-CA" sz="2000" b="0" i="0" dirty="0">
                <a:latin typeface="Arial" panose="020B0604020202020204" pitchFamily="34" charset="0"/>
                <a:ea typeface="Calibri" panose="020F0502020204030204" pitchFamily="34" charset="0"/>
                <a:cs typeface="Times New Roman" panose="02020603050405020304" pitchFamily="18" charset="0"/>
              </a:rPr>
              <a:t>CBT Task Force</a:t>
            </a:r>
          </a:p>
          <a:p>
            <a:pPr marL="285750" marR="0" lvl="0" indent="-285750">
              <a:spcBef>
                <a:spcPts val="0"/>
              </a:spcBef>
              <a:spcAft>
                <a:spcPts val="0"/>
              </a:spcAft>
              <a:buFont typeface="Arial" panose="020B0604020202020204" pitchFamily="34" charset="0"/>
              <a:buChar char="•"/>
            </a:pPr>
            <a:r>
              <a:rPr lang="en-CA" sz="1800" b="0" i="0" dirty="0">
                <a:effectLst/>
                <a:latin typeface="Arial" panose="020B0604020202020204" pitchFamily="34" charset="0"/>
                <a:ea typeface="Calibri" panose="020F0502020204030204" pitchFamily="34" charset="0"/>
                <a:cs typeface="Times New Roman" panose="02020603050405020304" pitchFamily="18" charset="0"/>
              </a:rPr>
              <a:t>Refine ICAO Doc 10057</a:t>
            </a:r>
            <a:endParaRPr lang="en-US" sz="1800" b="0" i="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0451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Textfeld 5"/>
          <p:cNvSpPr txBox="1"/>
          <p:nvPr/>
        </p:nvSpPr>
        <p:spPr>
          <a:xfrm>
            <a:off x="1907704" y="141685"/>
            <a:ext cx="6767984" cy="400110"/>
          </a:xfrm>
          <a:prstGeom prst="rect">
            <a:avLst/>
          </a:prstGeom>
          <a:noFill/>
        </p:spPr>
        <p:txBody>
          <a:bodyPr wrap="square">
            <a:spAutoFit/>
          </a:bodyPr>
          <a:lstStyle/>
          <a:p>
            <a:pPr algn="r" eaLnBrk="0" fontAlgn="base" hangingPunct="0">
              <a:spcBef>
                <a:spcPct val="0"/>
              </a:spcBef>
              <a:spcAft>
                <a:spcPct val="0"/>
              </a:spcAft>
              <a:defRPr/>
            </a:pPr>
            <a:r>
              <a:rPr lang="en-US" sz="2000" b="1" dirty="0">
                <a:solidFill>
                  <a:srgbClr val="000099"/>
                </a:solidFill>
                <a:latin typeface="Verdana"/>
              </a:rPr>
              <a:t>IFATSEA </a:t>
            </a:r>
          </a:p>
        </p:txBody>
      </p:sp>
      <p:sp>
        <p:nvSpPr>
          <p:cNvPr id="3" name="Title 1"/>
          <p:cNvSpPr txBox="1">
            <a:spLocks/>
          </p:cNvSpPr>
          <p:nvPr/>
        </p:nvSpPr>
        <p:spPr>
          <a:xfrm>
            <a:off x="457200" y="1118722"/>
            <a:ext cx="8229600" cy="642938"/>
          </a:xfrm>
          <a:prstGeom prst="rect">
            <a:avLst/>
          </a:prstGeom>
        </p:spPr>
        <p:txBody>
          <a:bodyPr/>
          <a:lstStyle>
            <a:lvl1pPr algn="l" rtl="0" eaLnBrk="0" fontAlgn="base" hangingPunct="0">
              <a:spcBef>
                <a:spcPct val="0"/>
              </a:spcBef>
              <a:spcAft>
                <a:spcPct val="0"/>
              </a:spcAft>
              <a:defRPr sz="2400" b="1" i="1">
                <a:solidFill>
                  <a:srgbClr val="120AAA"/>
                </a:solidFill>
                <a:latin typeface="+mj-lt"/>
                <a:ea typeface="+mj-ea"/>
                <a:cs typeface="+mj-cs"/>
              </a:defRPr>
            </a:lvl1pPr>
            <a:lvl2pPr algn="l" rtl="0" eaLnBrk="0" fontAlgn="base" hangingPunct="0">
              <a:spcBef>
                <a:spcPct val="0"/>
              </a:spcBef>
              <a:spcAft>
                <a:spcPct val="0"/>
              </a:spcAft>
              <a:defRPr sz="2400" b="1" i="1">
                <a:solidFill>
                  <a:srgbClr val="120AAA"/>
                </a:solidFill>
                <a:latin typeface="Verdana" pitchFamily="34" charset="0"/>
              </a:defRPr>
            </a:lvl2pPr>
            <a:lvl3pPr algn="l" rtl="0" eaLnBrk="0" fontAlgn="base" hangingPunct="0">
              <a:spcBef>
                <a:spcPct val="0"/>
              </a:spcBef>
              <a:spcAft>
                <a:spcPct val="0"/>
              </a:spcAft>
              <a:defRPr sz="2400" b="1" i="1">
                <a:solidFill>
                  <a:srgbClr val="120AAA"/>
                </a:solidFill>
                <a:latin typeface="Verdana" pitchFamily="34" charset="0"/>
              </a:defRPr>
            </a:lvl3pPr>
            <a:lvl4pPr algn="l" rtl="0" eaLnBrk="0" fontAlgn="base" hangingPunct="0">
              <a:spcBef>
                <a:spcPct val="0"/>
              </a:spcBef>
              <a:spcAft>
                <a:spcPct val="0"/>
              </a:spcAft>
              <a:defRPr sz="2400" b="1" i="1">
                <a:solidFill>
                  <a:srgbClr val="120AAA"/>
                </a:solidFill>
                <a:latin typeface="Verdana" pitchFamily="34" charset="0"/>
              </a:defRPr>
            </a:lvl4pPr>
            <a:lvl5pPr algn="l" rtl="0" eaLnBrk="0" fontAlgn="base" hangingPunct="0">
              <a:spcBef>
                <a:spcPct val="0"/>
              </a:spcBef>
              <a:spcAft>
                <a:spcPct val="0"/>
              </a:spcAft>
              <a:defRPr sz="2400" b="1" i="1">
                <a:solidFill>
                  <a:srgbClr val="120AAA"/>
                </a:solidFill>
                <a:latin typeface="Verdana" pitchFamily="34" charset="0"/>
              </a:defRPr>
            </a:lvl5pPr>
            <a:lvl6pPr marL="457200" algn="l" rtl="0" eaLnBrk="0" fontAlgn="base" hangingPunct="0">
              <a:spcBef>
                <a:spcPct val="0"/>
              </a:spcBef>
              <a:spcAft>
                <a:spcPct val="0"/>
              </a:spcAft>
              <a:defRPr sz="2400" b="1" i="1">
                <a:solidFill>
                  <a:srgbClr val="120AAA"/>
                </a:solidFill>
                <a:latin typeface="Verdana" pitchFamily="34" charset="0"/>
              </a:defRPr>
            </a:lvl6pPr>
            <a:lvl7pPr marL="914400" algn="l" rtl="0" eaLnBrk="0" fontAlgn="base" hangingPunct="0">
              <a:spcBef>
                <a:spcPct val="0"/>
              </a:spcBef>
              <a:spcAft>
                <a:spcPct val="0"/>
              </a:spcAft>
              <a:defRPr sz="2400" b="1" i="1">
                <a:solidFill>
                  <a:srgbClr val="120AAA"/>
                </a:solidFill>
                <a:latin typeface="Verdana" pitchFamily="34" charset="0"/>
              </a:defRPr>
            </a:lvl7pPr>
            <a:lvl8pPr marL="1371600" algn="l" rtl="0" eaLnBrk="0" fontAlgn="base" hangingPunct="0">
              <a:spcBef>
                <a:spcPct val="0"/>
              </a:spcBef>
              <a:spcAft>
                <a:spcPct val="0"/>
              </a:spcAft>
              <a:defRPr sz="2400" b="1" i="1">
                <a:solidFill>
                  <a:srgbClr val="120AAA"/>
                </a:solidFill>
                <a:latin typeface="Verdana" pitchFamily="34" charset="0"/>
              </a:defRPr>
            </a:lvl8pPr>
            <a:lvl9pPr marL="1828800" algn="l" rtl="0" eaLnBrk="0" fontAlgn="base" hangingPunct="0">
              <a:spcBef>
                <a:spcPct val="0"/>
              </a:spcBef>
              <a:spcAft>
                <a:spcPct val="0"/>
              </a:spcAft>
              <a:defRPr sz="2400" b="1" i="1">
                <a:solidFill>
                  <a:srgbClr val="120AAA"/>
                </a:solidFill>
                <a:latin typeface="Verdana" pitchFamily="34" charset="0"/>
              </a:defRPr>
            </a:lvl9pPr>
          </a:lstStyle>
          <a:p>
            <a:pPr algn="ctr"/>
            <a:r>
              <a:rPr lang="en-CA" kern="0" dirty="0">
                <a:latin typeface="Arial" panose="020B0604020202020204" pitchFamily="34" charset="0"/>
                <a:cs typeface="Arial" panose="020B0604020202020204" pitchFamily="34" charset="0"/>
              </a:rPr>
              <a:t>Working with ICAO</a:t>
            </a:r>
          </a:p>
        </p:txBody>
      </p:sp>
      <p:sp>
        <p:nvSpPr>
          <p:cNvPr id="4" name="Title 1"/>
          <p:cNvSpPr txBox="1">
            <a:spLocks/>
          </p:cNvSpPr>
          <p:nvPr/>
        </p:nvSpPr>
        <p:spPr>
          <a:xfrm>
            <a:off x="1182452" y="2013689"/>
            <a:ext cx="6779096" cy="2736304"/>
          </a:xfrm>
          <a:prstGeom prst="rect">
            <a:avLst/>
          </a:prstGeom>
        </p:spPr>
        <p:txBody>
          <a:bodyPr/>
          <a:lstStyle>
            <a:lvl1pPr algn="l" rtl="0" eaLnBrk="0" fontAlgn="base" hangingPunct="0">
              <a:spcBef>
                <a:spcPct val="0"/>
              </a:spcBef>
              <a:spcAft>
                <a:spcPct val="0"/>
              </a:spcAft>
              <a:defRPr sz="2400" b="1" i="1">
                <a:solidFill>
                  <a:srgbClr val="120AAA"/>
                </a:solidFill>
                <a:latin typeface="+mj-lt"/>
                <a:ea typeface="+mj-ea"/>
                <a:cs typeface="+mj-cs"/>
              </a:defRPr>
            </a:lvl1pPr>
            <a:lvl2pPr algn="l" rtl="0" eaLnBrk="0" fontAlgn="base" hangingPunct="0">
              <a:spcBef>
                <a:spcPct val="0"/>
              </a:spcBef>
              <a:spcAft>
                <a:spcPct val="0"/>
              </a:spcAft>
              <a:defRPr sz="2400" b="1" i="1">
                <a:solidFill>
                  <a:srgbClr val="120AAA"/>
                </a:solidFill>
                <a:latin typeface="Verdana" pitchFamily="34" charset="0"/>
              </a:defRPr>
            </a:lvl2pPr>
            <a:lvl3pPr algn="l" rtl="0" eaLnBrk="0" fontAlgn="base" hangingPunct="0">
              <a:spcBef>
                <a:spcPct val="0"/>
              </a:spcBef>
              <a:spcAft>
                <a:spcPct val="0"/>
              </a:spcAft>
              <a:defRPr sz="2400" b="1" i="1">
                <a:solidFill>
                  <a:srgbClr val="120AAA"/>
                </a:solidFill>
                <a:latin typeface="Verdana" pitchFamily="34" charset="0"/>
              </a:defRPr>
            </a:lvl3pPr>
            <a:lvl4pPr algn="l" rtl="0" eaLnBrk="0" fontAlgn="base" hangingPunct="0">
              <a:spcBef>
                <a:spcPct val="0"/>
              </a:spcBef>
              <a:spcAft>
                <a:spcPct val="0"/>
              </a:spcAft>
              <a:defRPr sz="2400" b="1" i="1">
                <a:solidFill>
                  <a:srgbClr val="120AAA"/>
                </a:solidFill>
                <a:latin typeface="Verdana" pitchFamily="34" charset="0"/>
              </a:defRPr>
            </a:lvl4pPr>
            <a:lvl5pPr algn="l" rtl="0" eaLnBrk="0" fontAlgn="base" hangingPunct="0">
              <a:spcBef>
                <a:spcPct val="0"/>
              </a:spcBef>
              <a:spcAft>
                <a:spcPct val="0"/>
              </a:spcAft>
              <a:defRPr sz="2400" b="1" i="1">
                <a:solidFill>
                  <a:srgbClr val="120AAA"/>
                </a:solidFill>
                <a:latin typeface="Verdana" pitchFamily="34" charset="0"/>
              </a:defRPr>
            </a:lvl5pPr>
            <a:lvl6pPr marL="457200" algn="l" rtl="0" eaLnBrk="0" fontAlgn="base" hangingPunct="0">
              <a:spcBef>
                <a:spcPct val="0"/>
              </a:spcBef>
              <a:spcAft>
                <a:spcPct val="0"/>
              </a:spcAft>
              <a:defRPr sz="2400" b="1" i="1">
                <a:solidFill>
                  <a:srgbClr val="120AAA"/>
                </a:solidFill>
                <a:latin typeface="Verdana" pitchFamily="34" charset="0"/>
              </a:defRPr>
            </a:lvl6pPr>
            <a:lvl7pPr marL="914400" algn="l" rtl="0" eaLnBrk="0" fontAlgn="base" hangingPunct="0">
              <a:spcBef>
                <a:spcPct val="0"/>
              </a:spcBef>
              <a:spcAft>
                <a:spcPct val="0"/>
              </a:spcAft>
              <a:defRPr sz="2400" b="1" i="1">
                <a:solidFill>
                  <a:srgbClr val="120AAA"/>
                </a:solidFill>
                <a:latin typeface="Verdana" pitchFamily="34" charset="0"/>
              </a:defRPr>
            </a:lvl7pPr>
            <a:lvl8pPr marL="1371600" algn="l" rtl="0" eaLnBrk="0" fontAlgn="base" hangingPunct="0">
              <a:spcBef>
                <a:spcPct val="0"/>
              </a:spcBef>
              <a:spcAft>
                <a:spcPct val="0"/>
              </a:spcAft>
              <a:defRPr sz="2400" b="1" i="1">
                <a:solidFill>
                  <a:srgbClr val="120AAA"/>
                </a:solidFill>
                <a:latin typeface="Verdana" pitchFamily="34" charset="0"/>
              </a:defRPr>
            </a:lvl8pPr>
            <a:lvl9pPr marL="1828800" algn="l" rtl="0" eaLnBrk="0" fontAlgn="base" hangingPunct="0">
              <a:spcBef>
                <a:spcPct val="0"/>
              </a:spcBef>
              <a:spcAft>
                <a:spcPct val="0"/>
              </a:spcAft>
              <a:defRPr sz="2400" b="1" i="1">
                <a:solidFill>
                  <a:srgbClr val="120AAA"/>
                </a:solidFill>
                <a:latin typeface="Verdana" pitchFamily="34" charset="0"/>
              </a:defRPr>
            </a:lvl9pPr>
          </a:lstStyle>
          <a:p>
            <a:pPr>
              <a:spcBef>
                <a:spcPts val="0"/>
              </a:spcBef>
              <a:spcAft>
                <a:spcPts val="0"/>
              </a:spcAft>
            </a:pPr>
            <a:r>
              <a:rPr lang="en-CA" sz="1800" b="0" i="0" dirty="0">
                <a:effectLst/>
                <a:latin typeface="Arial" panose="020B0604020202020204" pitchFamily="34" charset="0"/>
                <a:ea typeface="Calibri" panose="020F0502020204030204" pitchFamily="34" charset="0"/>
                <a:cs typeface="Times New Roman" panose="02020603050405020304" pitchFamily="18" charset="0"/>
              </a:rPr>
              <a:t>ICAO Global Aviation Training</a:t>
            </a:r>
          </a:p>
          <a:p>
            <a:pPr marL="342900" indent="-342900">
              <a:spcBef>
                <a:spcPts val="0"/>
              </a:spcBef>
              <a:spcAft>
                <a:spcPts val="0"/>
              </a:spcAft>
              <a:buFont typeface="Symbol" panose="05050102010706020507" pitchFamily="18" charset="2"/>
              <a:buChar char=""/>
            </a:pPr>
            <a:r>
              <a:rPr lang="en-CA" sz="1800" b="0" i="0" dirty="0">
                <a:effectLst/>
                <a:latin typeface="Arial" panose="020B0604020202020204" pitchFamily="34" charset="0"/>
                <a:ea typeface="Calibri" panose="020F0502020204030204" pitchFamily="34" charset="0"/>
                <a:cs typeface="Times New Roman" panose="02020603050405020304" pitchFamily="18" charset="0"/>
              </a:rPr>
              <a:t>At ICAO’s request, participated in an ICAO audit of a Basic Training course (ref 10057)</a:t>
            </a:r>
          </a:p>
          <a:p>
            <a:pPr marL="342900" indent="-342900">
              <a:spcBef>
                <a:spcPts val="0"/>
              </a:spcBef>
              <a:spcAft>
                <a:spcPts val="0"/>
              </a:spcAft>
              <a:buFont typeface="Symbol" panose="05050102010706020507" pitchFamily="18" charset="2"/>
              <a:buChar char=""/>
            </a:pPr>
            <a:endParaRPr lang="en-CA" sz="1800" b="0" i="0" dirty="0">
              <a:latin typeface="Arial" panose="020B0604020202020204" pitchFamily="34" charset="0"/>
              <a:ea typeface="Calibri" panose="020F0502020204030204" pitchFamily="34" charset="0"/>
              <a:cs typeface="Times New Roman" panose="02020603050405020304" pitchFamily="18" charset="0"/>
            </a:endParaRPr>
          </a:p>
          <a:p>
            <a:pPr>
              <a:spcBef>
                <a:spcPts val="0"/>
              </a:spcBef>
              <a:spcAft>
                <a:spcPts val="0"/>
              </a:spcAft>
            </a:pPr>
            <a:r>
              <a:rPr lang="en-CA" sz="1800" b="0" i="0" dirty="0">
                <a:effectLst/>
                <a:latin typeface="Arial" panose="020B0604020202020204" pitchFamily="34" charset="0"/>
                <a:ea typeface="Calibri" panose="020F0502020204030204" pitchFamily="34" charset="0"/>
                <a:cs typeface="Times New Roman" panose="02020603050405020304" pitchFamily="18" charset="0"/>
              </a:rPr>
              <a:t>ICAO Personal Training Licensing Panel (PTLP) </a:t>
            </a:r>
          </a:p>
          <a:p>
            <a:pPr marL="285750" indent="-285750">
              <a:spcBef>
                <a:spcPts val="0"/>
              </a:spcBef>
              <a:spcAft>
                <a:spcPts val="0"/>
              </a:spcAft>
              <a:buFont typeface="Arial" panose="020B0604020202020204" pitchFamily="34" charset="0"/>
              <a:buChar char="•"/>
            </a:pPr>
            <a:r>
              <a:rPr lang="en-CA" sz="1800" b="0" i="0" dirty="0">
                <a:effectLst/>
                <a:latin typeface="Arial" panose="020B0604020202020204" pitchFamily="34" charset="0"/>
                <a:ea typeface="Calibri" panose="020F0502020204030204" pitchFamily="34" charset="0"/>
                <a:cs typeface="Times New Roman" panose="02020603050405020304" pitchFamily="18" charset="0"/>
              </a:rPr>
              <a:t>Introduced Working Paper: PTLP/4-WP/32:</a:t>
            </a:r>
            <a:r>
              <a:rPr lang="en-US" sz="1800" b="0" i="0" dirty="0">
                <a:effectLst/>
                <a:latin typeface="Arial" panose="020B0604020202020204" pitchFamily="34" charset="0"/>
                <a:ea typeface="Calibri" panose="020F0502020204030204" pitchFamily="34" charset="0"/>
                <a:cs typeface="Times New Roman" panose="02020603050405020304" pitchFamily="18" charset="0"/>
              </a:rPr>
              <a:t>Proposal to Work on Amendment to DOC 10057</a:t>
            </a:r>
            <a:endParaRPr lang="en-CA" sz="1800" b="0" i="0" dirty="0">
              <a:effectLst/>
              <a:latin typeface="Arial" panose="020B0604020202020204" pitchFamily="34" charset="0"/>
              <a:ea typeface="Calibri" panose="020F0502020204030204" pitchFamily="34" charset="0"/>
              <a:cs typeface="Times New Roman" panose="02020603050405020304" pitchFamily="18" charset="0"/>
            </a:endParaRPr>
          </a:p>
          <a:p>
            <a:pPr marL="285750" indent="-285750">
              <a:spcBef>
                <a:spcPts val="0"/>
              </a:spcBef>
              <a:spcAft>
                <a:spcPts val="0"/>
              </a:spcAft>
              <a:buFont typeface="Arial" panose="020B0604020202020204" pitchFamily="34" charset="0"/>
              <a:buChar char="•"/>
            </a:pPr>
            <a:endParaRPr lang="en-CA" sz="1800" b="0" i="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5449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Textfeld 5"/>
          <p:cNvSpPr txBox="1"/>
          <p:nvPr/>
        </p:nvSpPr>
        <p:spPr>
          <a:xfrm>
            <a:off x="1907704" y="141685"/>
            <a:ext cx="6767984" cy="400110"/>
          </a:xfrm>
          <a:prstGeom prst="rect">
            <a:avLst/>
          </a:prstGeom>
          <a:noFill/>
        </p:spPr>
        <p:txBody>
          <a:bodyPr wrap="square">
            <a:spAutoFit/>
          </a:bodyPr>
          <a:lstStyle/>
          <a:p>
            <a:pPr algn="r" eaLnBrk="0" fontAlgn="base" hangingPunct="0">
              <a:spcBef>
                <a:spcPct val="0"/>
              </a:spcBef>
              <a:spcAft>
                <a:spcPct val="0"/>
              </a:spcAft>
              <a:defRPr/>
            </a:pPr>
            <a:r>
              <a:rPr lang="en-US" sz="2000" b="1" dirty="0">
                <a:solidFill>
                  <a:srgbClr val="000099"/>
                </a:solidFill>
                <a:latin typeface="Verdana"/>
              </a:rPr>
              <a:t>IFATSEA </a:t>
            </a:r>
          </a:p>
        </p:txBody>
      </p:sp>
      <p:sp>
        <p:nvSpPr>
          <p:cNvPr id="3" name="Title 1"/>
          <p:cNvSpPr txBox="1">
            <a:spLocks/>
          </p:cNvSpPr>
          <p:nvPr/>
        </p:nvSpPr>
        <p:spPr>
          <a:xfrm>
            <a:off x="457200" y="1118722"/>
            <a:ext cx="8229600" cy="642938"/>
          </a:xfrm>
          <a:prstGeom prst="rect">
            <a:avLst/>
          </a:prstGeom>
        </p:spPr>
        <p:txBody>
          <a:bodyPr/>
          <a:lstStyle>
            <a:lvl1pPr algn="l" rtl="0" eaLnBrk="0" fontAlgn="base" hangingPunct="0">
              <a:spcBef>
                <a:spcPct val="0"/>
              </a:spcBef>
              <a:spcAft>
                <a:spcPct val="0"/>
              </a:spcAft>
              <a:defRPr sz="2400" b="1" i="1">
                <a:solidFill>
                  <a:srgbClr val="120AAA"/>
                </a:solidFill>
                <a:latin typeface="+mj-lt"/>
                <a:ea typeface="+mj-ea"/>
                <a:cs typeface="+mj-cs"/>
              </a:defRPr>
            </a:lvl1pPr>
            <a:lvl2pPr algn="l" rtl="0" eaLnBrk="0" fontAlgn="base" hangingPunct="0">
              <a:spcBef>
                <a:spcPct val="0"/>
              </a:spcBef>
              <a:spcAft>
                <a:spcPct val="0"/>
              </a:spcAft>
              <a:defRPr sz="2400" b="1" i="1">
                <a:solidFill>
                  <a:srgbClr val="120AAA"/>
                </a:solidFill>
                <a:latin typeface="Verdana" pitchFamily="34" charset="0"/>
              </a:defRPr>
            </a:lvl2pPr>
            <a:lvl3pPr algn="l" rtl="0" eaLnBrk="0" fontAlgn="base" hangingPunct="0">
              <a:spcBef>
                <a:spcPct val="0"/>
              </a:spcBef>
              <a:spcAft>
                <a:spcPct val="0"/>
              </a:spcAft>
              <a:defRPr sz="2400" b="1" i="1">
                <a:solidFill>
                  <a:srgbClr val="120AAA"/>
                </a:solidFill>
                <a:latin typeface="Verdana" pitchFamily="34" charset="0"/>
              </a:defRPr>
            </a:lvl3pPr>
            <a:lvl4pPr algn="l" rtl="0" eaLnBrk="0" fontAlgn="base" hangingPunct="0">
              <a:spcBef>
                <a:spcPct val="0"/>
              </a:spcBef>
              <a:spcAft>
                <a:spcPct val="0"/>
              </a:spcAft>
              <a:defRPr sz="2400" b="1" i="1">
                <a:solidFill>
                  <a:srgbClr val="120AAA"/>
                </a:solidFill>
                <a:latin typeface="Verdana" pitchFamily="34" charset="0"/>
              </a:defRPr>
            </a:lvl4pPr>
            <a:lvl5pPr algn="l" rtl="0" eaLnBrk="0" fontAlgn="base" hangingPunct="0">
              <a:spcBef>
                <a:spcPct val="0"/>
              </a:spcBef>
              <a:spcAft>
                <a:spcPct val="0"/>
              </a:spcAft>
              <a:defRPr sz="2400" b="1" i="1">
                <a:solidFill>
                  <a:srgbClr val="120AAA"/>
                </a:solidFill>
                <a:latin typeface="Verdana" pitchFamily="34" charset="0"/>
              </a:defRPr>
            </a:lvl5pPr>
            <a:lvl6pPr marL="457200" algn="l" rtl="0" eaLnBrk="0" fontAlgn="base" hangingPunct="0">
              <a:spcBef>
                <a:spcPct val="0"/>
              </a:spcBef>
              <a:spcAft>
                <a:spcPct val="0"/>
              </a:spcAft>
              <a:defRPr sz="2400" b="1" i="1">
                <a:solidFill>
                  <a:srgbClr val="120AAA"/>
                </a:solidFill>
                <a:latin typeface="Verdana" pitchFamily="34" charset="0"/>
              </a:defRPr>
            </a:lvl6pPr>
            <a:lvl7pPr marL="914400" algn="l" rtl="0" eaLnBrk="0" fontAlgn="base" hangingPunct="0">
              <a:spcBef>
                <a:spcPct val="0"/>
              </a:spcBef>
              <a:spcAft>
                <a:spcPct val="0"/>
              </a:spcAft>
              <a:defRPr sz="2400" b="1" i="1">
                <a:solidFill>
                  <a:srgbClr val="120AAA"/>
                </a:solidFill>
                <a:latin typeface="Verdana" pitchFamily="34" charset="0"/>
              </a:defRPr>
            </a:lvl7pPr>
            <a:lvl8pPr marL="1371600" algn="l" rtl="0" eaLnBrk="0" fontAlgn="base" hangingPunct="0">
              <a:spcBef>
                <a:spcPct val="0"/>
              </a:spcBef>
              <a:spcAft>
                <a:spcPct val="0"/>
              </a:spcAft>
              <a:defRPr sz="2400" b="1" i="1">
                <a:solidFill>
                  <a:srgbClr val="120AAA"/>
                </a:solidFill>
                <a:latin typeface="Verdana" pitchFamily="34" charset="0"/>
              </a:defRPr>
            </a:lvl8pPr>
            <a:lvl9pPr marL="1828800" algn="l" rtl="0" eaLnBrk="0" fontAlgn="base" hangingPunct="0">
              <a:spcBef>
                <a:spcPct val="0"/>
              </a:spcBef>
              <a:spcAft>
                <a:spcPct val="0"/>
              </a:spcAft>
              <a:defRPr sz="2400" b="1" i="1">
                <a:solidFill>
                  <a:srgbClr val="120AAA"/>
                </a:solidFill>
                <a:latin typeface="Verdana" pitchFamily="34" charset="0"/>
              </a:defRPr>
            </a:lvl9pPr>
          </a:lstStyle>
          <a:p>
            <a:pPr algn="ctr"/>
            <a:r>
              <a:rPr lang="en-CA" kern="0" dirty="0">
                <a:latin typeface="Arial" panose="020B0604020202020204" pitchFamily="34" charset="0"/>
                <a:cs typeface="Arial" panose="020B0604020202020204" pitchFamily="34" charset="0"/>
              </a:rPr>
              <a:t>Working Papers</a:t>
            </a:r>
          </a:p>
        </p:txBody>
      </p:sp>
      <p:sp>
        <p:nvSpPr>
          <p:cNvPr id="4" name="Title 1"/>
          <p:cNvSpPr txBox="1">
            <a:spLocks/>
          </p:cNvSpPr>
          <p:nvPr/>
        </p:nvSpPr>
        <p:spPr>
          <a:xfrm>
            <a:off x="1182452" y="2067694"/>
            <a:ext cx="6779096" cy="2520280"/>
          </a:xfrm>
          <a:prstGeom prst="rect">
            <a:avLst/>
          </a:prstGeom>
        </p:spPr>
        <p:txBody>
          <a:bodyPr/>
          <a:lstStyle>
            <a:lvl1pPr algn="l" rtl="0" eaLnBrk="0" fontAlgn="base" hangingPunct="0">
              <a:spcBef>
                <a:spcPct val="0"/>
              </a:spcBef>
              <a:spcAft>
                <a:spcPct val="0"/>
              </a:spcAft>
              <a:defRPr sz="2400" b="1" i="1">
                <a:solidFill>
                  <a:srgbClr val="120AAA"/>
                </a:solidFill>
                <a:latin typeface="+mj-lt"/>
                <a:ea typeface="+mj-ea"/>
                <a:cs typeface="+mj-cs"/>
              </a:defRPr>
            </a:lvl1pPr>
            <a:lvl2pPr algn="l" rtl="0" eaLnBrk="0" fontAlgn="base" hangingPunct="0">
              <a:spcBef>
                <a:spcPct val="0"/>
              </a:spcBef>
              <a:spcAft>
                <a:spcPct val="0"/>
              </a:spcAft>
              <a:defRPr sz="2400" b="1" i="1">
                <a:solidFill>
                  <a:srgbClr val="120AAA"/>
                </a:solidFill>
                <a:latin typeface="Verdana" pitchFamily="34" charset="0"/>
              </a:defRPr>
            </a:lvl2pPr>
            <a:lvl3pPr algn="l" rtl="0" eaLnBrk="0" fontAlgn="base" hangingPunct="0">
              <a:spcBef>
                <a:spcPct val="0"/>
              </a:spcBef>
              <a:spcAft>
                <a:spcPct val="0"/>
              </a:spcAft>
              <a:defRPr sz="2400" b="1" i="1">
                <a:solidFill>
                  <a:srgbClr val="120AAA"/>
                </a:solidFill>
                <a:latin typeface="Verdana" pitchFamily="34" charset="0"/>
              </a:defRPr>
            </a:lvl3pPr>
            <a:lvl4pPr algn="l" rtl="0" eaLnBrk="0" fontAlgn="base" hangingPunct="0">
              <a:spcBef>
                <a:spcPct val="0"/>
              </a:spcBef>
              <a:spcAft>
                <a:spcPct val="0"/>
              </a:spcAft>
              <a:defRPr sz="2400" b="1" i="1">
                <a:solidFill>
                  <a:srgbClr val="120AAA"/>
                </a:solidFill>
                <a:latin typeface="Verdana" pitchFamily="34" charset="0"/>
              </a:defRPr>
            </a:lvl4pPr>
            <a:lvl5pPr algn="l" rtl="0" eaLnBrk="0" fontAlgn="base" hangingPunct="0">
              <a:spcBef>
                <a:spcPct val="0"/>
              </a:spcBef>
              <a:spcAft>
                <a:spcPct val="0"/>
              </a:spcAft>
              <a:defRPr sz="2400" b="1" i="1">
                <a:solidFill>
                  <a:srgbClr val="120AAA"/>
                </a:solidFill>
                <a:latin typeface="Verdana" pitchFamily="34" charset="0"/>
              </a:defRPr>
            </a:lvl5pPr>
            <a:lvl6pPr marL="457200" algn="l" rtl="0" eaLnBrk="0" fontAlgn="base" hangingPunct="0">
              <a:spcBef>
                <a:spcPct val="0"/>
              </a:spcBef>
              <a:spcAft>
                <a:spcPct val="0"/>
              </a:spcAft>
              <a:defRPr sz="2400" b="1" i="1">
                <a:solidFill>
                  <a:srgbClr val="120AAA"/>
                </a:solidFill>
                <a:latin typeface="Verdana" pitchFamily="34" charset="0"/>
              </a:defRPr>
            </a:lvl6pPr>
            <a:lvl7pPr marL="914400" algn="l" rtl="0" eaLnBrk="0" fontAlgn="base" hangingPunct="0">
              <a:spcBef>
                <a:spcPct val="0"/>
              </a:spcBef>
              <a:spcAft>
                <a:spcPct val="0"/>
              </a:spcAft>
              <a:defRPr sz="2400" b="1" i="1">
                <a:solidFill>
                  <a:srgbClr val="120AAA"/>
                </a:solidFill>
                <a:latin typeface="Verdana" pitchFamily="34" charset="0"/>
              </a:defRPr>
            </a:lvl7pPr>
            <a:lvl8pPr marL="1371600" algn="l" rtl="0" eaLnBrk="0" fontAlgn="base" hangingPunct="0">
              <a:spcBef>
                <a:spcPct val="0"/>
              </a:spcBef>
              <a:spcAft>
                <a:spcPct val="0"/>
              </a:spcAft>
              <a:defRPr sz="2400" b="1" i="1">
                <a:solidFill>
                  <a:srgbClr val="120AAA"/>
                </a:solidFill>
                <a:latin typeface="Verdana" pitchFamily="34" charset="0"/>
              </a:defRPr>
            </a:lvl8pPr>
            <a:lvl9pPr marL="1828800" algn="l" rtl="0" eaLnBrk="0" fontAlgn="base" hangingPunct="0">
              <a:spcBef>
                <a:spcPct val="0"/>
              </a:spcBef>
              <a:spcAft>
                <a:spcPct val="0"/>
              </a:spcAft>
              <a:defRPr sz="2400" b="1" i="1">
                <a:solidFill>
                  <a:srgbClr val="120AAA"/>
                </a:solidFill>
                <a:latin typeface="Verdana" pitchFamily="34" charset="0"/>
              </a:defRPr>
            </a:lvl9pPr>
          </a:lstStyle>
          <a:p>
            <a:pPr marL="342900" indent="-342900">
              <a:spcBef>
                <a:spcPts val="0"/>
              </a:spcBef>
              <a:spcAft>
                <a:spcPts val="0"/>
              </a:spcAft>
              <a:buFont typeface="Symbol" panose="05050102010706020507" pitchFamily="18" charset="2"/>
              <a:buChar char=""/>
            </a:pPr>
            <a:r>
              <a:rPr lang="en-CA" sz="1800" b="0" i="0" dirty="0">
                <a:effectLst/>
                <a:latin typeface="Arial" panose="020B0604020202020204" pitchFamily="34" charset="0"/>
                <a:ea typeface="Calibri" panose="020F0502020204030204" pitchFamily="34" charset="0"/>
                <a:cs typeface="Arial" panose="020B0604020202020204" pitchFamily="34" charset="0"/>
              </a:rPr>
              <a:t>Working Paper 229: </a:t>
            </a:r>
            <a:r>
              <a:rPr lang="en-US" sz="1800" b="0" i="0" u="none" strike="noStrike" baseline="0" dirty="0">
                <a:latin typeface="Arial" panose="020B0604020202020204" pitchFamily="34" charset="0"/>
                <a:cs typeface="Arial" panose="020B0604020202020204" pitchFamily="34" charset="0"/>
              </a:rPr>
              <a:t>Required Successful Achievement OF Basic Training Objectives by all ATSEP</a:t>
            </a:r>
          </a:p>
          <a:p>
            <a:pPr>
              <a:spcBef>
                <a:spcPts val="0"/>
              </a:spcBef>
              <a:spcAft>
                <a:spcPts val="0"/>
              </a:spcAft>
            </a:pPr>
            <a:endParaRPr lang="en-US" sz="1800" b="0" i="0" u="none" strike="noStrike" baseline="0" dirty="0">
              <a:latin typeface="Arial" panose="020B0604020202020204" pitchFamily="34" charset="0"/>
              <a:cs typeface="Arial" panose="020B0604020202020204" pitchFamily="34" charset="0"/>
            </a:endParaRPr>
          </a:p>
          <a:p>
            <a:pPr marL="342900" indent="-342900">
              <a:spcBef>
                <a:spcPts val="0"/>
              </a:spcBef>
              <a:spcAft>
                <a:spcPts val="0"/>
              </a:spcAft>
              <a:buFont typeface="Symbol" panose="05050102010706020507" pitchFamily="18" charset="2"/>
              <a:buChar char=""/>
            </a:pPr>
            <a:r>
              <a:rPr lang="en-US" sz="1800" b="0" i="0" dirty="0">
                <a:latin typeface="Arial" panose="020B0604020202020204" pitchFamily="34" charset="0"/>
                <a:ea typeface="Calibri" panose="020F0502020204030204" pitchFamily="34" charset="0"/>
                <a:cs typeface="Arial" panose="020B0604020202020204" pitchFamily="34" charset="0"/>
              </a:rPr>
              <a:t>Working Paper 122: </a:t>
            </a:r>
            <a:r>
              <a:rPr lang="en-US" sz="1800" b="0" i="0" u="none" strike="noStrike" baseline="0" dirty="0">
                <a:latin typeface="Arial" panose="020B0604020202020204" pitchFamily="34" charset="0"/>
                <a:cs typeface="Arial" panose="020B0604020202020204" pitchFamily="34" charset="0"/>
              </a:rPr>
              <a:t>Update Existing ATSEP Cybersecurity Training Objectives and Development of New ATSEP Cybersecurity Training Objectives </a:t>
            </a:r>
            <a:endParaRPr lang="en-CA" sz="1800" b="0" i="0" dirty="0">
              <a:latin typeface="Arial" panose="020B0604020202020204" pitchFamily="34" charset="0"/>
              <a:ea typeface="Calibri" panose="020F0502020204030204" pitchFamily="34" charset="0"/>
              <a:cs typeface="Arial" panose="020B0604020202020204" pitchFamily="34" charset="0"/>
            </a:endParaRPr>
          </a:p>
          <a:p>
            <a:pPr marL="342900" indent="-342900">
              <a:spcBef>
                <a:spcPts val="0"/>
              </a:spcBef>
              <a:spcAft>
                <a:spcPts val="0"/>
              </a:spcAft>
              <a:buFont typeface="Symbol" panose="05050102010706020507" pitchFamily="18" charset="2"/>
              <a:buChar char=""/>
            </a:pPr>
            <a:endParaRPr lang="en-US" sz="1800" b="0" i="0" u="none" strike="noStrike" baseline="0" dirty="0">
              <a:solidFill>
                <a:srgbClr val="002060"/>
              </a:solidFill>
              <a:latin typeface="+mn-lt"/>
            </a:endParaRPr>
          </a:p>
          <a:p>
            <a:pPr marL="342900" indent="-342900">
              <a:spcBef>
                <a:spcPts val="0"/>
              </a:spcBef>
              <a:spcAft>
                <a:spcPts val="0"/>
              </a:spcAft>
              <a:buFont typeface="Symbol" panose="05050102010706020507" pitchFamily="18" charset="2"/>
              <a:buChar char=""/>
            </a:pPr>
            <a:endParaRPr lang="en-US" sz="1800" b="0" i="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spcBef>
                <a:spcPts val="0"/>
              </a:spcBef>
              <a:spcAft>
                <a:spcPts val="0"/>
              </a:spcAft>
              <a:buFont typeface="Symbol" panose="05050102010706020507" pitchFamily="18" charset="2"/>
              <a:buChar char=""/>
            </a:pPr>
            <a:endParaRPr lang="en-US" sz="1800" b="0" i="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1800" b="0" i="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7531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Textfeld 5"/>
          <p:cNvSpPr txBox="1"/>
          <p:nvPr/>
        </p:nvSpPr>
        <p:spPr>
          <a:xfrm>
            <a:off x="1907704" y="141685"/>
            <a:ext cx="6767984" cy="400110"/>
          </a:xfrm>
          <a:prstGeom prst="rect">
            <a:avLst/>
          </a:prstGeom>
          <a:noFill/>
        </p:spPr>
        <p:txBody>
          <a:bodyPr wrap="square">
            <a:spAutoFit/>
          </a:bodyPr>
          <a:lstStyle/>
          <a:p>
            <a:pPr algn="r" eaLnBrk="0" fontAlgn="base" hangingPunct="0">
              <a:spcBef>
                <a:spcPct val="0"/>
              </a:spcBef>
              <a:spcAft>
                <a:spcPct val="0"/>
              </a:spcAft>
              <a:defRPr/>
            </a:pPr>
            <a:r>
              <a:rPr lang="en-US" sz="2000" b="1" dirty="0">
                <a:solidFill>
                  <a:srgbClr val="000099"/>
                </a:solidFill>
                <a:latin typeface="Verdana"/>
              </a:rPr>
              <a:t>IFATSEA </a:t>
            </a:r>
          </a:p>
        </p:txBody>
      </p:sp>
      <p:sp>
        <p:nvSpPr>
          <p:cNvPr id="3" name="Title 1"/>
          <p:cNvSpPr txBox="1">
            <a:spLocks/>
          </p:cNvSpPr>
          <p:nvPr/>
        </p:nvSpPr>
        <p:spPr>
          <a:xfrm>
            <a:off x="457200" y="817352"/>
            <a:ext cx="8229600" cy="1008112"/>
          </a:xfrm>
          <a:prstGeom prst="rect">
            <a:avLst/>
          </a:prstGeom>
        </p:spPr>
        <p:txBody>
          <a:bodyPr/>
          <a:lstStyle>
            <a:lvl1pPr algn="l" rtl="0" eaLnBrk="0" fontAlgn="base" hangingPunct="0">
              <a:spcBef>
                <a:spcPct val="0"/>
              </a:spcBef>
              <a:spcAft>
                <a:spcPct val="0"/>
              </a:spcAft>
              <a:defRPr sz="2400" b="1" i="1">
                <a:solidFill>
                  <a:srgbClr val="120AAA"/>
                </a:solidFill>
                <a:latin typeface="+mj-lt"/>
                <a:ea typeface="+mj-ea"/>
                <a:cs typeface="+mj-cs"/>
              </a:defRPr>
            </a:lvl1pPr>
            <a:lvl2pPr algn="l" rtl="0" eaLnBrk="0" fontAlgn="base" hangingPunct="0">
              <a:spcBef>
                <a:spcPct val="0"/>
              </a:spcBef>
              <a:spcAft>
                <a:spcPct val="0"/>
              </a:spcAft>
              <a:defRPr sz="2400" b="1" i="1">
                <a:solidFill>
                  <a:srgbClr val="120AAA"/>
                </a:solidFill>
                <a:latin typeface="Verdana" pitchFamily="34" charset="0"/>
              </a:defRPr>
            </a:lvl2pPr>
            <a:lvl3pPr algn="l" rtl="0" eaLnBrk="0" fontAlgn="base" hangingPunct="0">
              <a:spcBef>
                <a:spcPct val="0"/>
              </a:spcBef>
              <a:spcAft>
                <a:spcPct val="0"/>
              </a:spcAft>
              <a:defRPr sz="2400" b="1" i="1">
                <a:solidFill>
                  <a:srgbClr val="120AAA"/>
                </a:solidFill>
                <a:latin typeface="Verdana" pitchFamily="34" charset="0"/>
              </a:defRPr>
            </a:lvl3pPr>
            <a:lvl4pPr algn="l" rtl="0" eaLnBrk="0" fontAlgn="base" hangingPunct="0">
              <a:spcBef>
                <a:spcPct val="0"/>
              </a:spcBef>
              <a:spcAft>
                <a:spcPct val="0"/>
              </a:spcAft>
              <a:defRPr sz="2400" b="1" i="1">
                <a:solidFill>
                  <a:srgbClr val="120AAA"/>
                </a:solidFill>
                <a:latin typeface="Verdana" pitchFamily="34" charset="0"/>
              </a:defRPr>
            </a:lvl4pPr>
            <a:lvl5pPr algn="l" rtl="0" eaLnBrk="0" fontAlgn="base" hangingPunct="0">
              <a:spcBef>
                <a:spcPct val="0"/>
              </a:spcBef>
              <a:spcAft>
                <a:spcPct val="0"/>
              </a:spcAft>
              <a:defRPr sz="2400" b="1" i="1">
                <a:solidFill>
                  <a:srgbClr val="120AAA"/>
                </a:solidFill>
                <a:latin typeface="Verdana" pitchFamily="34" charset="0"/>
              </a:defRPr>
            </a:lvl5pPr>
            <a:lvl6pPr marL="457200" algn="l" rtl="0" eaLnBrk="0" fontAlgn="base" hangingPunct="0">
              <a:spcBef>
                <a:spcPct val="0"/>
              </a:spcBef>
              <a:spcAft>
                <a:spcPct val="0"/>
              </a:spcAft>
              <a:defRPr sz="2400" b="1" i="1">
                <a:solidFill>
                  <a:srgbClr val="120AAA"/>
                </a:solidFill>
                <a:latin typeface="Verdana" pitchFamily="34" charset="0"/>
              </a:defRPr>
            </a:lvl6pPr>
            <a:lvl7pPr marL="914400" algn="l" rtl="0" eaLnBrk="0" fontAlgn="base" hangingPunct="0">
              <a:spcBef>
                <a:spcPct val="0"/>
              </a:spcBef>
              <a:spcAft>
                <a:spcPct val="0"/>
              </a:spcAft>
              <a:defRPr sz="2400" b="1" i="1">
                <a:solidFill>
                  <a:srgbClr val="120AAA"/>
                </a:solidFill>
                <a:latin typeface="Verdana" pitchFamily="34" charset="0"/>
              </a:defRPr>
            </a:lvl7pPr>
            <a:lvl8pPr marL="1371600" algn="l" rtl="0" eaLnBrk="0" fontAlgn="base" hangingPunct="0">
              <a:spcBef>
                <a:spcPct val="0"/>
              </a:spcBef>
              <a:spcAft>
                <a:spcPct val="0"/>
              </a:spcAft>
              <a:defRPr sz="2400" b="1" i="1">
                <a:solidFill>
                  <a:srgbClr val="120AAA"/>
                </a:solidFill>
                <a:latin typeface="Verdana" pitchFamily="34" charset="0"/>
              </a:defRPr>
            </a:lvl8pPr>
            <a:lvl9pPr marL="1828800" algn="l" rtl="0" eaLnBrk="0" fontAlgn="base" hangingPunct="0">
              <a:spcBef>
                <a:spcPct val="0"/>
              </a:spcBef>
              <a:spcAft>
                <a:spcPct val="0"/>
              </a:spcAft>
              <a:defRPr sz="2400" b="1" i="1">
                <a:solidFill>
                  <a:srgbClr val="120AAA"/>
                </a:solidFill>
                <a:latin typeface="Verdana" pitchFamily="34" charset="0"/>
              </a:defRPr>
            </a:lvl9pPr>
          </a:lstStyle>
          <a:p>
            <a:pPr algn="ctr">
              <a:spcBef>
                <a:spcPts val="0"/>
              </a:spcBef>
              <a:spcAft>
                <a:spcPts val="0"/>
              </a:spcAft>
            </a:pPr>
            <a:r>
              <a:rPr lang="en-CA" dirty="0">
                <a:effectLst/>
                <a:latin typeface="+mn-lt"/>
                <a:ea typeface="Calibri" panose="020F0502020204030204" pitchFamily="34" charset="0"/>
                <a:cs typeface="Times New Roman" panose="02020603050405020304" pitchFamily="18" charset="0"/>
              </a:rPr>
              <a:t>Working Paper 229 </a:t>
            </a:r>
          </a:p>
          <a:p>
            <a:pPr algn="ctr">
              <a:spcBef>
                <a:spcPts val="0"/>
              </a:spcBef>
              <a:spcAft>
                <a:spcPts val="0"/>
              </a:spcAft>
            </a:pPr>
            <a:r>
              <a:rPr lang="en-US" sz="2000" u="none" strike="noStrike" baseline="0" dirty="0">
                <a:latin typeface="+mn-lt"/>
              </a:rPr>
              <a:t>REQUIRED SUCCESSFUL ACHIEVEMENT OF BASIC TRAINING OBJECTIVES BY ALL ATSEP</a:t>
            </a:r>
          </a:p>
        </p:txBody>
      </p:sp>
      <p:sp>
        <p:nvSpPr>
          <p:cNvPr id="4" name="Title 1"/>
          <p:cNvSpPr txBox="1">
            <a:spLocks/>
          </p:cNvSpPr>
          <p:nvPr/>
        </p:nvSpPr>
        <p:spPr>
          <a:xfrm>
            <a:off x="1182452" y="1995686"/>
            <a:ext cx="6779096" cy="2880320"/>
          </a:xfrm>
          <a:prstGeom prst="rect">
            <a:avLst/>
          </a:prstGeom>
        </p:spPr>
        <p:txBody>
          <a:bodyPr/>
          <a:lstStyle>
            <a:lvl1pPr algn="l" rtl="0" eaLnBrk="0" fontAlgn="base" hangingPunct="0">
              <a:spcBef>
                <a:spcPct val="0"/>
              </a:spcBef>
              <a:spcAft>
                <a:spcPct val="0"/>
              </a:spcAft>
              <a:defRPr sz="2400" b="1" i="1">
                <a:solidFill>
                  <a:srgbClr val="120AAA"/>
                </a:solidFill>
                <a:latin typeface="+mj-lt"/>
                <a:ea typeface="+mj-ea"/>
                <a:cs typeface="+mj-cs"/>
              </a:defRPr>
            </a:lvl1pPr>
            <a:lvl2pPr algn="l" rtl="0" eaLnBrk="0" fontAlgn="base" hangingPunct="0">
              <a:spcBef>
                <a:spcPct val="0"/>
              </a:spcBef>
              <a:spcAft>
                <a:spcPct val="0"/>
              </a:spcAft>
              <a:defRPr sz="2400" b="1" i="1">
                <a:solidFill>
                  <a:srgbClr val="120AAA"/>
                </a:solidFill>
                <a:latin typeface="Verdana" pitchFamily="34" charset="0"/>
              </a:defRPr>
            </a:lvl2pPr>
            <a:lvl3pPr algn="l" rtl="0" eaLnBrk="0" fontAlgn="base" hangingPunct="0">
              <a:spcBef>
                <a:spcPct val="0"/>
              </a:spcBef>
              <a:spcAft>
                <a:spcPct val="0"/>
              </a:spcAft>
              <a:defRPr sz="2400" b="1" i="1">
                <a:solidFill>
                  <a:srgbClr val="120AAA"/>
                </a:solidFill>
                <a:latin typeface="Verdana" pitchFamily="34" charset="0"/>
              </a:defRPr>
            </a:lvl3pPr>
            <a:lvl4pPr algn="l" rtl="0" eaLnBrk="0" fontAlgn="base" hangingPunct="0">
              <a:spcBef>
                <a:spcPct val="0"/>
              </a:spcBef>
              <a:spcAft>
                <a:spcPct val="0"/>
              </a:spcAft>
              <a:defRPr sz="2400" b="1" i="1">
                <a:solidFill>
                  <a:srgbClr val="120AAA"/>
                </a:solidFill>
                <a:latin typeface="Verdana" pitchFamily="34" charset="0"/>
              </a:defRPr>
            </a:lvl4pPr>
            <a:lvl5pPr algn="l" rtl="0" eaLnBrk="0" fontAlgn="base" hangingPunct="0">
              <a:spcBef>
                <a:spcPct val="0"/>
              </a:spcBef>
              <a:spcAft>
                <a:spcPct val="0"/>
              </a:spcAft>
              <a:defRPr sz="2400" b="1" i="1">
                <a:solidFill>
                  <a:srgbClr val="120AAA"/>
                </a:solidFill>
                <a:latin typeface="Verdana" pitchFamily="34" charset="0"/>
              </a:defRPr>
            </a:lvl5pPr>
            <a:lvl6pPr marL="457200" algn="l" rtl="0" eaLnBrk="0" fontAlgn="base" hangingPunct="0">
              <a:spcBef>
                <a:spcPct val="0"/>
              </a:spcBef>
              <a:spcAft>
                <a:spcPct val="0"/>
              </a:spcAft>
              <a:defRPr sz="2400" b="1" i="1">
                <a:solidFill>
                  <a:srgbClr val="120AAA"/>
                </a:solidFill>
                <a:latin typeface="Verdana" pitchFamily="34" charset="0"/>
              </a:defRPr>
            </a:lvl6pPr>
            <a:lvl7pPr marL="914400" algn="l" rtl="0" eaLnBrk="0" fontAlgn="base" hangingPunct="0">
              <a:spcBef>
                <a:spcPct val="0"/>
              </a:spcBef>
              <a:spcAft>
                <a:spcPct val="0"/>
              </a:spcAft>
              <a:defRPr sz="2400" b="1" i="1">
                <a:solidFill>
                  <a:srgbClr val="120AAA"/>
                </a:solidFill>
                <a:latin typeface="Verdana" pitchFamily="34" charset="0"/>
              </a:defRPr>
            </a:lvl7pPr>
            <a:lvl8pPr marL="1371600" algn="l" rtl="0" eaLnBrk="0" fontAlgn="base" hangingPunct="0">
              <a:spcBef>
                <a:spcPct val="0"/>
              </a:spcBef>
              <a:spcAft>
                <a:spcPct val="0"/>
              </a:spcAft>
              <a:defRPr sz="2400" b="1" i="1">
                <a:solidFill>
                  <a:srgbClr val="120AAA"/>
                </a:solidFill>
                <a:latin typeface="Verdana" pitchFamily="34" charset="0"/>
              </a:defRPr>
            </a:lvl8pPr>
            <a:lvl9pPr marL="1828800" algn="l" rtl="0" eaLnBrk="0" fontAlgn="base" hangingPunct="0">
              <a:spcBef>
                <a:spcPct val="0"/>
              </a:spcBef>
              <a:spcAft>
                <a:spcPct val="0"/>
              </a:spcAft>
              <a:defRPr sz="2400" b="1" i="1">
                <a:solidFill>
                  <a:srgbClr val="120AAA"/>
                </a:solidFill>
                <a:latin typeface="Verdana" pitchFamily="34" charset="0"/>
              </a:defRPr>
            </a:lvl9pPr>
          </a:lstStyle>
          <a:p>
            <a:pPr marL="342900" indent="-342900">
              <a:spcBef>
                <a:spcPts val="0"/>
              </a:spcBef>
              <a:spcAft>
                <a:spcPts val="0"/>
              </a:spcAft>
              <a:buFont typeface="Symbol" panose="05050102010706020507" pitchFamily="18" charset="2"/>
              <a:buChar char=""/>
            </a:pPr>
            <a:r>
              <a:rPr lang="en-US" sz="1800" b="0" i="0" dirty="0">
                <a:effectLst/>
                <a:latin typeface="Arial" panose="020B0604020202020204" pitchFamily="34" charset="0"/>
                <a:ea typeface="Calibri" panose="020F0502020204030204" pitchFamily="34" charset="0"/>
                <a:cs typeface="Arial" panose="020B0604020202020204" pitchFamily="34" charset="0"/>
              </a:rPr>
              <a:t>Initial training, as described in Doc 10057, is made up of Basic Training and Qualification Training.  </a:t>
            </a:r>
          </a:p>
          <a:p>
            <a:pPr marL="342900" indent="-342900">
              <a:spcBef>
                <a:spcPts val="0"/>
              </a:spcBef>
              <a:spcAft>
                <a:spcPts val="0"/>
              </a:spcAft>
              <a:buFont typeface="Symbol" panose="05050102010706020507" pitchFamily="18" charset="2"/>
              <a:buChar char=""/>
            </a:pPr>
            <a:r>
              <a:rPr lang="en-US" sz="1800" b="0" i="0" dirty="0">
                <a:effectLst/>
                <a:latin typeface="Arial" panose="020B0604020202020204" pitchFamily="34" charset="0"/>
                <a:ea typeface="Calibri" panose="020F0502020204030204" pitchFamily="34" charset="0"/>
                <a:cs typeface="Arial" panose="020B0604020202020204" pitchFamily="34" charset="0"/>
              </a:rPr>
              <a:t>In the Initial Phase of training for ATSEP (as described in Doc 10057), the first part of training is Basic Training. </a:t>
            </a:r>
          </a:p>
          <a:p>
            <a:pPr marL="342900" indent="-342900">
              <a:spcBef>
                <a:spcPts val="0"/>
              </a:spcBef>
              <a:spcAft>
                <a:spcPts val="0"/>
              </a:spcAft>
              <a:buFont typeface="Symbol" panose="05050102010706020507" pitchFamily="18" charset="2"/>
              <a:buChar char=""/>
            </a:pPr>
            <a:r>
              <a:rPr lang="en-US" sz="1800" b="0" i="0" dirty="0">
                <a:effectLst/>
                <a:latin typeface="Arial" panose="020B0604020202020204" pitchFamily="34" charset="0"/>
                <a:ea typeface="Calibri" panose="020F0502020204030204" pitchFamily="34" charset="0"/>
                <a:cs typeface="Arial" panose="020B0604020202020204" pitchFamily="34" charset="0"/>
              </a:rPr>
              <a:t>The Basic Training is designed to provide underpinning knowledge for all further training. </a:t>
            </a:r>
          </a:p>
          <a:p>
            <a:pPr marL="342900" indent="-342900">
              <a:spcBef>
                <a:spcPts val="0"/>
              </a:spcBef>
              <a:spcAft>
                <a:spcPts val="0"/>
              </a:spcAft>
              <a:buFont typeface="Symbol" panose="05050102010706020507" pitchFamily="18" charset="2"/>
              <a:buChar char=""/>
            </a:pPr>
            <a:r>
              <a:rPr lang="en-US" sz="1800" b="0" i="0" dirty="0">
                <a:effectLst/>
                <a:latin typeface="Arial" panose="020B0604020202020204" pitchFamily="34" charset="0"/>
                <a:ea typeface="Calibri" panose="020F0502020204030204" pitchFamily="34" charset="0"/>
                <a:cs typeface="Arial" panose="020B0604020202020204" pitchFamily="34" charset="0"/>
              </a:rPr>
              <a:t>Appendix B of Doc 10057 of the manual provides recommended training objectives for a basic training course.</a:t>
            </a:r>
          </a:p>
          <a:p>
            <a:pPr marL="342900" indent="-342900">
              <a:spcBef>
                <a:spcPts val="0"/>
              </a:spcBef>
              <a:spcAft>
                <a:spcPts val="0"/>
              </a:spcAft>
              <a:buFont typeface="Symbol" panose="05050102010706020507" pitchFamily="18" charset="2"/>
              <a:buChar char=""/>
            </a:pPr>
            <a:r>
              <a:rPr lang="en-US" sz="1800" b="0" i="0" dirty="0">
                <a:effectLst/>
                <a:latin typeface="Arial" panose="020B0604020202020204" pitchFamily="34" charset="0"/>
                <a:ea typeface="Calibri" panose="020F0502020204030204" pitchFamily="34" charset="0"/>
                <a:cs typeface="Arial" panose="020B0604020202020204" pitchFamily="34" charset="0"/>
              </a:rPr>
              <a:t>Doc 10057 states that all ATSEP should successfully complete Basic Training.</a:t>
            </a:r>
            <a:endParaRPr lang="en-US" sz="1800" b="0" i="0" u="none" strike="noStrike" baseline="0" dirty="0">
              <a:latin typeface="Arial" panose="020B0604020202020204" pitchFamily="34" charset="0"/>
              <a:cs typeface="Arial" panose="020B0604020202020204" pitchFamily="34" charset="0"/>
            </a:endParaRPr>
          </a:p>
          <a:p>
            <a:pPr marL="342900" indent="-342900">
              <a:spcBef>
                <a:spcPts val="0"/>
              </a:spcBef>
              <a:spcAft>
                <a:spcPts val="0"/>
              </a:spcAft>
              <a:buFont typeface="Symbol" panose="05050102010706020507" pitchFamily="18" charset="2"/>
              <a:buChar char=""/>
            </a:pPr>
            <a:endParaRPr lang="en-US" sz="1800" b="0" i="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spcBef>
                <a:spcPts val="0"/>
              </a:spcBef>
              <a:spcAft>
                <a:spcPts val="0"/>
              </a:spcAft>
              <a:buFont typeface="Symbol" panose="05050102010706020507" pitchFamily="18" charset="2"/>
              <a:buChar char=""/>
            </a:pPr>
            <a:endParaRPr lang="en-US" sz="1800" b="0" i="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1800" b="0" i="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65445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Textfeld 5"/>
          <p:cNvSpPr txBox="1"/>
          <p:nvPr/>
        </p:nvSpPr>
        <p:spPr>
          <a:xfrm>
            <a:off x="1907704" y="141685"/>
            <a:ext cx="6767984" cy="400110"/>
          </a:xfrm>
          <a:prstGeom prst="rect">
            <a:avLst/>
          </a:prstGeom>
          <a:noFill/>
        </p:spPr>
        <p:txBody>
          <a:bodyPr wrap="square">
            <a:spAutoFit/>
          </a:bodyPr>
          <a:lstStyle/>
          <a:p>
            <a:pPr algn="r" eaLnBrk="0" fontAlgn="base" hangingPunct="0">
              <a:spcBef>
                <a:spcPct val="0"/>
              </a:spcBef>
              <a:spcAft>
                <a:spcPct val="0"/>
              </a:spcAft>
              <a:defRPr/>
            </a:pPr>
            <a:r>
              <a:rPr lang="en-US" sz="2000" b="1" dirty="0">
                <a:solidFill>
                  <a:srgbClr val="000099"/>
                </a:solidFill>
                <a:latin typeface="Verdana"/>
              </a:rPr>
              <a:t>IFATSEA </a:t>
            </a:r>
          </a:p>
        </p:txBody>
      </p:sp>
      <p:sp>
        <p:nvSpPr>
          <p:cNvPr id="3" name="Title 1"/>
          <p:cNvSpPr txBox="1">
            <a:spLocks/>
          </p:cNvSpPr>
          <p:nvPr/>
        </p:nvSpPr>
        <p:spPr>
          <a:xfrm>
            <a:off x="457200" y="915566"/>
            <a:ext cx="8229600" cy="1008112"/>
          </a:xfrm>
          <a:prstGeom prst="rect">
            <a:avLst/>
          </a:prstGeom>
        </p:spPr>
        <p:txBody>
          <a:bodyPr/>
          <a:lstStyle>
            <a:lvl1pPr algn="l" rtl="0" eaLnBrk="0" fontAlgn="base" hangingPunct="0">
              <a:spcBef>
                <a:spcPct val="0"/>
              </a:spcBef>
              <a:spcAft>
                <a:spcPct val="0"/>
              </a:spcAft>
              <a:defRPr sz="2400" b="1" i="1">
                <a:solidFill>
                  <a:srgbClr val="120AAA"/>
                </a:solidFill>
                <a:latin typeface="+mj-lt"/>
                <a:ea typeface="+mj-ea"/>
                <a:cs typeface="+mj-cs"/>
              </a:defRPr>
            </a:lvl1pPr>
            <a:lvl2pPr algn="l" rtl="0" eaLnBrk="0" fontAlgn="base" hangingPunct="0">
              <a:spcBef>
                <a:spcPct val="0"/>
              </a:spcBef>
              <a:spcAft>
                <a:spcPct val="0"/>
              </a:spcAft>
              <a:defRPr sz="2400" b="1" i="1">
                <a:solidFill>
                  <a:srgbClr val="120AAA"/>
                </a:solidFill>
                <a:latin typeface="Verdana" pitchFamily="34" charset="0"/>
              </a:defRPr>
            </a:lvl2pPr>
            <a:lvl3pPr algn="l" rtl="0" eaLnBrk="0" fontAlgn="base" hangingPunct="0">
              <a:spcBef>
                <a:spcPct val="0"/>
              </a:spcBef>
              <a:spcAft>
                <a:spcPct val="0"/>
              </a:spcAft>
              <a:defRPr sz="2400" b="1" i="1">
                <a:solidFill>
                  <a:srgbClr val="120AAA"/>
                </a:solidFill>
                <a:latin typeface="Verdana" pitchFamily="34" charset="0"/>
              </a:defRPr>
            </a:lvl3pPr>
            <a:lvl4pPr algn="l" rtl="0" eaLnBrk="0" fontAlgn="base" hangingPunct="0">
              <a:spcBef>
                <a:spcPct val="0"/>
              </a:spcBef>
              <a:spcAft>
                <a:spcPct val="0"/>
              </a:spcAft>
              <a:defRPr sz="2400" b="1" i="1">
                <a:solidFill>
                  <a:srgbClr val="120AAA"/>
                </a:solidFill>
                <a:latin typeface="Verdana" pitchFamily="34" charset="0"/>
              </a:defRPr>
            </a:lvl4pPr>
            <a:lvl5pPr algn="l" rtl="0" eaLnBrk="0" fontAlgn="base" hangingPunct="0">
              <a:spcBef>
                <a:spcPct val="0"/>
              </a:spcBef>
              <a:spcAft>
                <a:spcPct val="0"/>
              </a:spcAft>
              <a:defRPr sz="2400" b="1" i="1">
                <a:solidFill>
                  <a:srgbClr val="120AAA"/>
                </a:solidFill>
                <a:latin typeface="Verdana" pitchFamily="34" charset="0"/>
              </a:defRPr>
            </a:lvl5pPr>
            <a:lvl6pPr marL="457200" algn="l" rtl="0" eaLnBrk="0" fontAlgn="base" hangingPunct="0">
              <a:spcBef>
                <a:spcPct val="0"/>
              </a:spcBef>
              <a:spcAft>
                <a:spcPct val="0"/>
              </a:spcAft>
              <a:defRPr sz="2400" b="1" i="1">
                <a:solidFill>
                  <a:srgbClr val="120AAA"/>
                </a:solidFill>
                <a:latin typeface="Verdana" pitchFamily="34" charset="0"/>
              </a:defRPr>
            </a:lvl6pPr>
            <a:lvl7pPr marL="914400" algn="l" rtl="0" eaLnBrk="0" fontAlgn="base" hangingPunct="0">
              <a:spcBef>
                <a:spcPct val="0"/>
              </a:spcBef>
              <a:spcAft>
                <a:spcPct val="0"/>
              </a:spcAft>
              <a:defRPr sz="2400" b="1" i="1">
                <a:solidFill>
                  <a:srgbClr val="120AAA"/>
                </a:solidFill>
                <a:latin typeface="Verdana" pitchFamily="34" charset="0"/>
              </a:defRPr>
            </a:lvl7pPr>
            <a:lvl8pPr marL="1371600" algn="l" rtl="0" eaLnBrk="0" fontAlgn="base" hangingPunct="0">
              <a:spcBef>
                <a:spcPct val="0"/>
              </a:spcBef>
              <a:spcAft>
                <a:spcPct val="0"/>
              </a:spcAft>
              <a:defRPr sz="2400" b="1" i="1">
                <a:solidFill>
                  <a:srgbClr val="120AAA"/>
                </a:solidFill>
                <a:latin typeface="Verdana" pitchFamily="34" charset="0"/>
              </a:defRPr>
            </a:lvl8pPr>
            <a:lvl9pPr marL="1828800" algn="l" rtl="0" eaLnBrk="0" fontAlgn="base" hangingPunct="0">
              <a:spcBef>
                <a:spcPct val="0"/>
              </a:spcBef>
              <a:spcAft>
                <a:spcPct val="0"/>
              </a:spcAft>
              <a:defRPr sz="2400" b="1" i="1">
                <a:solidFill>
                  <a:srgbClr val="120AAA"/>
                </a:solidFill>
                <a:latin typeface="Verdana" pitchFamily="34" charset="0"/>
              </a:defRPr>
            </a:lvl9pPr>
          </a:lstStyle>
          <a:p>
            <a:pPr algn="ctr">
              <a:spcBef>
                <a:spcPts val="0"/>
              </a:spcBef>
              <a:spcAft>
                <a:spcPts val="0"/>
              </a:spcAft>
            </a:pPr>
            <a:r>
              <a:rPr lang="en-CA" dirty="0">
                <a:effectLst/>
                <a:latin typeface="+mn-lt"/>
                <a:ea typeface="Calibri" panose="020F0502020204030204" pitchFamily="34" charset="0"/>
                <a:cs typeface="Times New Roman" panose="02020603050405020304" pitchFamily="18" charset="0"/>
              </a:rPr>
              <a:t>Working Paper 229 </a:t>
            </a:r>
          </a:p>
          <a:p>
            <a:pPr algn="ctr">
              <a:spcBef>
                <a:spcPts val="0"/>
              </a:spcBef>
              <a:spcAft>
                <a:spcPts val="0"/>
              </a:spcAft>
            </a:pPr>
            <a:r>
              <a:rPr lang="en-US" sz="2000" u="none" strike="noStrike" baseline="0" dirty="0">
                <a:latin typeface="+mn-lt"/>
              </a:rPr>
              <a:t>REQUIRED SUCCESSFUL ACHIEVEMENT OF BASIC TRAINING OBJECTIVES BY ALL ATSEP</a:t>
            </a:r>
          </a:p>
        </p:txBody>
      </p:sp>
      <p:sp>
        <p:nvSpPr>
          <p:cNvPr id="4" name="Title 1"/>
          <p:cNvSpPr txBox="1">
            <a:spLocks/>
          </p:cNvSpPr>
          <p:nvPr/>
        </p:nvSpPr>
        <p:spPr>
          <a:xfrm>
            <a:off x="1182452" y="2289185"/>
            <a:ext cx="6779096" cy="1944216"/>
          </a:xfrm>
          <a:prstGeom prst="rect">
            <a:avLst/>
          </a:prstGeom>
        </p:spPr>
        <p:txBody>
          <a:bodyPr/>
          <a:lstStyle>
            <a:lvl1pPr algn="l" rtl="0" eaLnBrk="0" fontAlgn="base" hangingPunct="0">
              <a:spcBef>
                <a:spcPct val="0"/>
              </a:spcBef>
              <a:spcAft>
                <a:spcPct val="0"/>
              </a:spcAft>
              <a:defRPr sz="2400" b="1" i="1">
                <a:solidFill>
                  <a:srgbClr val="120AAA"/>
                </a:solidFill>
                <a:latin typeface="+mj-lt"/>
                <a:ea typeface="+mj-ea"/>
                <a:cs typeface="+mj-cs"/>
              </a:defRPr>
            </a:lvl1pPr>
            <a:lvl2pPr algn="l" rtl="0" eaLnBrk="0" fontAlgn="base" hangingPunct="0">
              <a:spcBef>
                <a:spcPct val="0"/>
              </a:spcBef>
              <a:spcAft>
                <a:spcPct val="0"/>
              </a:spcAft>
              <a:defRPr sz="2400" b="1" i="1">
                <a:solidFill>
                  <a:srgbClr val="120AAA"/>
                </a:solidFill>
                <a:latin typeface="Verdana" pitchFamily="34" charset="0"/>
              </a:defRPr>
            </a:lvl2pPr>
            <a:lvl3pPr algn="l" rtl="0" eaLnBrk="0" fontAlgn="base" hangingPunct="0">
              <a:spcBef>
                <a:spcPct val="0"/>
              </a:spcBef>
              <a:spcAft>
                <a:spcPct val="0"/>
              </a:spcAft>
              <a:defRPr sz="2400" b="1" i="1">
                <a:solidFill>
                  <a:srgbClr val="120AAA"/>
                </a:solidFill>
                <a:latin typeface="Verdana" pitchFamily="34" charset="0"/>
              </a:defRPr>
            </a:lvl3pPr>
            <a:lvl4pPr algn="l" rtl="0" eaLnBrk="0" fontAlgn="base" hangingPunct="0">
              <a:spcBef>
                <a:spcPct val="0"/>
              </a:spcBef>
              <a:spcAft>
                <a:spcPct val="0"/>
              </a:spcAft>
              <a:defRPr sz="2400" b="1" i="1">
                <a:solidFill>
                  <a:srgbClr val="120AAA"/>
                </a:solidFill>
                <a:latin typeface="Verdana" pitchFamily="34" charset="0"/>
              </a:defRPr>
            </a:lvl4pPr>
            <a:lvl5pPr algn="l" rtl="0" eaLnBrk="0" fontAlgn="base" hangingPunct="0">
              <a:spcBef>
                <a:spcPct val="0"/>
              </a:spcBef>
              <a:spcAft>
                <a:spcPct val="0"/>
              </a:spcAft>
              <a:defRPr sz="2400" b="1" i="1">
                <a:solidFill>
                  <a:srgbClr val="120AAA"/>
                </a:solidFill>
                <a:latin typeface="Verdana" pitchFamily="34" charset="0"/>
              </a:defRPr>
            </a:lvl5pPr>
            <a:lvl6pPr marL="457200" algn="l" rtl="0" eaLnBrk="0" fontAlgn="base" hangingPunct="0">
              <a:spcBef>
                <a:spcPct val="0"/>
              </a:spcBef>
              <a:spcAft>
                <a:spcPct val="0"/>
              </a:spcAft>
              <a:defRPr sz="2400" b="1" i="1">
                <a:solidFill>
                  <a:srgbClr val="120AAA"/>
                </a:solidFill>
                <a:latin typeface="Verdana" pitchFamily="34" charset="0"/>
              </a:defRPr>
            </a:lvl6pPr>
            <a:lvl7pPr marL="914400" algn="l" rtl="0" eaLnBrk="0" fontAlgn="base" hangingPunct="0">
              <a:spcBef>
                <a:spcPct val="0"/>
              </a:spcBef>
              <a:spcAft>
                <a:spcPct val="0"/>
              </a:spcAft>
              <a:defRPr sz="2400" b="1" i="1">
                <a:solidFill>
                  <a:srgbClr val="120AAA"/>
                </a:solidFill>
                <a:latin typeface="Verdana" pitchFamily="34" charset="0"/>
              </a:defRPr>
            </a:lvl7pPr>
            <a:lvl8pPr marL="1371600" algn="l" rtl="0" eaLnBrk="0" fontAlgn="base" hangingPunct="0">
              <a:spcBef>
                <a:spcPct val="0"/>
              </a:spcBef>
              <a:spcAft>
                <a:spcPct val="0"/>
              </a:spcAft>
              <a:defRPr sz="2400" b="1" i="1">
                <a:solidFill>
                  <a:srgbClr val="120AAA"/>
                </a:solidFill>
                <a:latin typeface="Verdana" pitchFamily="34" charset="0"/>
              </a:defRPr>
            </a:lvl8pPr>
            <a:lvl9pPr marL="1828800" algn="l" rtl="0" eaLnBrk="0" fontAlgn="base" hangingPunct="0">
              <a:spcBef>
                <a:spcPct val="0"/>
              </a:spcBef>
              <a:spcAft>
                <a:spcPct val="0"/>
              </a:spcAft>
              <a:defRPr sz="2400" b="1" i="1">
                <a:solidFill>
                  <a:srgbClr val="120AAA"/>
                </a:solidFill>
                <a:latin typeface="Verdana" pitchFamily="34" charset="0"/>
              </a:defRPr>
            </a:lvl9pPr>
          </a:lstStyle>
          <a:p>
            <a:pPr marL="342900" indent="-342900">
              <a:spcBef>
                <a:spcPts val="0"/>
              </a:spcBef>
              <a:spcAft>
                <a:spcPts val="0"/>
              </a:spcAft>
              <a:buFont typeface="Symbol" panose="05050102010706020507" pitchFamily="18" charset="2"/>
              <a:buChar char=""/>
            </a:pPr>
            <a:r>
              <a:rPr lang="en-US" sz="1800" b="0" i="0" dirty="0">
                <a:effectLst/>
                <a:latin typeface="Arial" panose="020B0604020202020204" pitchFamily="34" charset="0"/>
                <a:ea typeface="Calibri" panose="020F0502020204030204" pitchFamily="34" charset="0"/>
              </a:rPr>
              <a:t>It was discovered that the level of initial training being provided, at that time, was not consistent. </a:t>
            </a:r>
          </a:p>
          <a:p>
            <a:pPr>
              <a:spcBef>
                <a:spcPts val="0"/>
              </a:spcBef>
              <a:spcAft>
                <a:spcPts val="0"/>
              </a:spcAft>
            </a:pPr>
            <a:r>
              <a:rPr lang="en-US" sz="1800" b="0" i="0" dirty="0">
                <a:effectLst/>
                <a:latin typeface="Arial" panose="020B0604020202020204" pitchFamily="34" charset="0"/>
                <a:ea typeface="Calibri" panose="020F0502020204030204" pitchFamily="34" charset="0"/>
              </a:rPr>
              <a:t> </a:t>
            </a:r>
          </a:p>
          <a:p>
            <a:pPr marL="342900" indent="-342900">
              <a:spcBef>
                <a:spcPts val="0"/>
              </a:spcBef>
              <a:spcAft>
                <a:spcPts val="0"/>
              </a:spcAft>
              <a:buFont typeface="Symbol" panose="05050102010706020507" pitchFamily="18" charset="2"/>
              <a:buChar char=""/>
            </a:pPr>
            <a:r>
              <a:rPr lang="en-US" sz="1800" b="0" i="0" dirty="0">
                <a:effectLst/>
                <a:latin typeface="Arial" panose="020B0604020202020204" pitchFamily="34" charset="0"/>
                <a:ea typeface="Calibri" panose="020F0502020204030204" pitchFamily="34" charset="0"/>
              </a:rPr>
              <a:t>Recent discussions with IFATSEA affiliates have indicated that the level of initial training is still inconsistent.</a:t>
            </a:r>
          </a:p>
          <a:p>
            <a:pPr marL="342900" indent="-342900">
              <a:spcBef>
                <a:spcPts val="0"/>
              </a:spcBef>
              <a:spcAft>
                <a:spcPts val="0"/>
              </a:spcAft>
              <a:buFont typeface="Symbol" panose="05050102010706020507" pitchFamily="18" charset="2"/>
              <a:buChar char=""/>
            </a:pPr>
            <a:endParaRPr lang="en-US" sz="1800" b="0" i="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spcBef>
                <a:spcPts val="0"/>
              </a:spcBef>
              <a:spcAft>
                <a:spcPts val="0"/>
              </a:spcAft>
              <a:buFont typeface="Symbol" panose="05050102010706020507" pitchFamily="18" charset="2"/>
              <a:buChar char=""/>
            </a:pPr>
            <a:endParaRPr lang="en-US" sz="1800" b="0" i="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1800" b="0" i="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42062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Textfeld 5"/>
          <p:cNvSpPr txBox="1"/>
          <p:nvPr/>
        </p:nvSpPr>
        <p:spPr>
          <a:xfrm>
            <a:off x="1907704" y="141685"/>
            <a:ext cx="6767984" cy="400110"/>
          </a:xfrm>
          <a:prstGeom prst="rect">
            <a:avLst/>
          </a:prstGeom>
          <a:noFill/>
        </p:spPr>
        <p:txBody>
          <a:bodyPr wrap="square">
            <a:spAutoFit/>
          </a:bodyPr>
          <a:lstStyle/>
          <a:p>
            <a:pPr algn="r" eaLnBrk="0" fontAlgn="base" hangingPunct="0">
              <a:spcBef>
                <a:spcPct val="0"/>
              </a:spcBef>
              <a:spcAft>
                <a:spcPct val="0"/>
              </a:spcAft>
              <a:defRPr/>
            </a:pPr>
            <a:r>
              <a:rPr lang="en-US" sz="2000" b="1" dirty="0">
                <a:solidFill>
                  <a:srgbClr val="000099"/>
                </a:solidFill>
                <a:latin typeface="Verdana"/>
              </a:rPr>
              <a:t>IFATSEA </a:t>
            </a:r>
          </a:p>
        </p:txBody>
      </p:sp>
      <p:sp>
        <p:nvSpPr>
          <p:cNvPr id="3" name="Title 1"/>
          <p:cNvSpPr txBox="1">
            <a:spLocks/>
          </p:cNvSpPr>
          <p:nvPr/>
        </p:nvSpPr>
        <p:spPr>
          <a:xfrm>
            <a:off x="457200" y="915566"/>
            <a:ext cx="8229600" cy="1008112"/>
          </a:xfrm>
          <a:prstGeom prst="rect">
            <a:avLst/>
          </a:prstGeom>
        </p:spPr>
        <p:txBody>
          <a:bodyPr/>
          <a:lstStyle>
            <a:lvl1pPr algn="l" rtl="0" eaLnBrk="0" fontAlgn="base" hangingPunct="0">
              <a:spcBef>
                <a:spcPct val="0"/>
              </a:spcBef>
              <a:spcAft>
                <a:spcPct val="0"/>
              </a:spcAft>
              <a:defRPr sz="2400" b="1" i="1">
                <a:solidFill>
                  <a:srgbClr val="120AAA"/>
                </a:solidFill>
                <a:latin typeface="+mj-lt"/>
                <a:ea typeface="+mj-ea"/>
                <a:cs typeface="+mj-cs"/>
              </a:defRPr>
            </a:lvl1pPr>
            <a:lvl2pPr algn="l" rtl="0" eaLnBrk="0" fontAlgn="base" hangingPunct="0">
              <a:spcBef>
                <a:spcPct val="0"/>
              </a:spcBef>
              <a:spcAft>
                <a:spcPct val="0"/>
              </a:spcAft>
              <a:defRPr sz="2400" b="1" i="1">
                <a:solidFill>
                  <a:srgbClr val="120AAA"/>
                </a:solidFill>
                <a:latin typeface="Verdana" pitchFamily="34" charset="0"/>
              </a:defRPr>
            </a:lvl2pPr>
            <a:lvl3pPr algn="l" rtl="0" eaLnBrk="0" fontAlgn="base" hangingPunct="0">
              <a:spcBef>
                <a:spcPct val="0"/>
              </a:spcBef>
              <a:spcAft>
                <a:spcPct val="0"/>
              </a:spcAft>
              <a:defRPr sz="2400" b="1" i="1">
                <a:solidFill>
                  <a:srgbClr val="120AAA"/>
                </a:solidFill>
                <a:latin typeface="Verdana" pitchFamily="34" charset="0"/>
              </a:defRPr>
            </a:lvl3pPr>
            <a:lvl4pPr algn="l" rtl="0" eaLnBrk="0" fontAlgn="base" hangingPunct="0">
              <a:spcBef>
                <a:spcPct val="0"/>
              </a:spcBef>
              <a:spcAft>
                <a:spcPct val="0"/>
              </a:spcAft>
              <a:defRPr sz="2400" b="1" i="1">
                <a:solidFill>
                  <a:srgbClr val="120AAA"/>
                </a:solidFill>
                <a:latin typeface="Verdana" pitchFamily="34" charset="0"/>
              </a:defRPr>
            </a:lvl4pPr>
            <a:lvl5pPr algn="l" rtl="0" eaLnBrk="0" fontAlgn="base" hangingPunct="0">
              <a:spcBef>
                <a:spcPct val="0"/>
              </a:spcBef>
              <a:spcAft>
                <a:spcPct val="0"/>
              </a:spcAft>
              <a:defRPr sz="2400" b="1" i="1">
                <a:solidFill>
                  <a:srgbClr val="120AAA"/>
                </a:solidFill>
                <a:latin typeface="Verdana" pitchFamily="34" charset="0"/>
              </a:defRPr>
            </a:lvl5pPr>
            <a:lvl6pPr marL="457200" algn="l" rtl="0" eaLnBrk="0" fontAlgn="base" hangingPunct="0">
              <a:spcBef>
                <a:spcPct val="0"/>
              </a:spcBef>
              <a:spcAft>
                <a:spcPct val="0"/>
              </a:spcAft>
              <a:defRPr sz="2400" b="1" i="1">
                <a:solidFill>
                  <a:srgbClr val="120AAA"/>
                </a:solidFill>
                <a:latin typeface="Verdana" pitchFamily="34" charset="0"/>
              </a:defRPr>
            </a:lvl6pPr>
            <a:lvl7pPr marL="914400" algn="l" rtl="0" eaLnBrk="0" fontAlgn="base" hangingPunct="0">
              <a:spcBef>
                <a:spcPct val="0"/>
              </a:spcBef>
              <a:spcAft>
                <a:spcPct val="0"/>
              </a:spcAft>
              <a:defRPr sz="2400" b="1" i="1">
                <a:solidFill>
                  <a:srgbClr val="120AAA"/>
                </a:solidFill>
                <a:latin typeface="Verdana" pitchFamily="34" charset="0"/>
              </a:defRPr>
            </a:lvl7pPr>
            <a:lvl8pPr marL="1371600" algn="l" rtl="0" eaLnBrk="0" fontAlgn="base" hangingPunct="0">
              <a:spcBef>
                <a:spcPct val="0"/>
              </a:spcBef>
              <a:spcAft>
                <a:spcPct val="0"/>
              </a:spcAft>
              <a:defRPr sz="2400" b="1" i="1">
                <a:solidFill>
                  <a:srgbClr val="120AAA"/>
                </a:solidFill>
                <a:latin typeface="Verdana" pitchFamily="34" charset="0"/>
              </a:defRPr>
            </a:lvl8pPr>
            <a:lvl9pPr marL="1828800" algn="l" rtl="0" eaLnBrk="0" fontAlgn="base" hangingPunct="0">
              <a:spcBef>
                <a:spcPct val="0"/>
              </a:spcBef>
              <a:spcAft>
                <a:spcPct val="0"/>
              </a:spcAft>
              <a:defRPr sz="2400" b="1" i="1">
                <a:solidFill>
                  <a:srgbClr val="120AAA"/>
                </a:solidFill>
                <a:latin typeface="Verdana" pitchFamily="34" charset="0"/>
              </a:defRPr>
            </a:lvl9pPr>
          </a:lstStyle>
          <a:p>
            <a:pPr algn="ctr">
              <a:spcBef>
                <a:spcPts val="0"/>
              </a:spcBef>
              <a:spcAft>
                <a:spcPts val="0"/>
              </a:spcAft>
            </a:pPr>
            <a:r>
              <a:rPr lang="en-CA" dirty="0">
                <a:effectLst/>
                <a:latin typeface="Arial" panose="020B0604020202020204" pitchFamily="34" charset="0"/>
                <a:ea typeface="Calibri" panose="020F0502020204030204" pitchFamily="34" charset="0"/>
                <a:cs typeface="Arial" panose="020B0604020202020204" pitchFamily="34" charset="0"/>
              </a:rPr>
              <a:t>Working Paper 229 </a:t>
            </a:r>
          </a:p>
          <a:p>
            <a:pPr algn="ctr">
              <a:spcBef>
                <a:spcPts val="0"/>
              </a:spcBef>
              <a:spcAft>
                <a:spcPts val="0"/>
              </a:spcAft>
            </a:pPr>
            <a:r>
              <a:rPr lang="en-US" sz="2000" u="none" strike="noStrike" baseline="0" dirty="0">
                <a:latin typeface="Arial" panose="020B0604020202020204" pitchFamily="34" charset="0"/>
                <a:cs typeface="Arial" panose="020B0604020202020204" pitchFamily="34" charset="0"/>
              </a:rPr>
              <a:t>Training Benefit</a:t>
            </a:r>
          </a:p>
        </p:txBody>
      </p:sp>
      <p:sp>
        <p:nvSpPr>
          <p:cNvPr id="4" name="Title 1"/>
          <p:cNvSpPr txBox="1">
            <a:spLocks/>
          </p:cNvSpPr>
          <p:nvPr/>
        </p:nvSpPr>
        <p:spPr>
          <a:xfrm>
            <a:off x="1182452" y="1995687"/>
            <a:ext cx="6779096" cy="2376264"/>
          </a:xfrm>
          <a:prstGeom prst="rect">
            <a:avLst/>
          </a:prstGeom>
        </p:spPr>
        <p:txBody>
          <a:bodyPr/>
          <a:lstStyle>
            <a:lvl1pPr algn="l" rtl="0" eaLnBrk="0" fontAlgn="base" hangingPunct="0">
              <a:spcBef>
                <a:spcPct val="0"/>
              </a:spcBef>
              <a:spcAft>
                <a:spcPct val="0"/>
              </a:spcAft>
              <a:defRPr sz="2400" b="1" i="1">
                <a:solidFill>
                  <a:srgbClr val="120AAA"/>
                </a:solidFill>
                <a:latin typeface="+mj-lt"/>
                <a:ea typeface="+mj-ea"/>
                <a:cs typeface="+mj-cs"/>
              </a:defRPr>
            </a:lvl1pPr>
            <a:lvl2pPr algn="l" rtl="0" eaLnBrk="0" fontAlgn="base" hangingPunct="0">
              <a:spcBef>
                <a:spcPct val="0"/>
              </a:spcBef>
              <a:spcAft>
                <a:spcPct val="0"/>
              </a:spcAft>
              <a:defRPr sz="2400" b="1" i="1">
                <a:solidFill>
                  <a:srgbClr val="120AAA"/>
                </a:solidFill>
                <a:latin typeface="Verdana" pitchFamily="34" charset="0"/>
              </a:defRPr>
            </a:lvl2pPr>
            <a:lvl3pPr algn="l" rtl="0" eaLnBrk="0" fontAlgn="base" hangingPunct="0">
              <a:spcBef>
                <a:spcPct val="0"/>
              </a:spcBef>
              <a:spcAft>
                <a:spcPct val="0"/>
              </a:spcAft>
              <a:defRPr sz="2400" b="1" i="1">
                <a:solidFill>
                  <a:srgbClr val="120AAA"/>
                </a:solidFill>
                <a:latin typeface="Verdana" pitchFamily="34" charset="0"/>
              </a:defRPr>
            </a:lvl3pPr>
            <a:lvl4pPr algn="l" rtl="0" eaLnBrk="0" fontAlgn="base" hangingPunct="0">
              <a:spcBef>
                <a:spcPct val="0"/>
              </a:spcBef>
              <a:spcAft>
                <a:spcPct val="0"/>
              </a:spcAft>
              <a:defRPr sz="2400" b="1" i="1">
                <a:solidFill>
                  <a:srgbClr val="120AAA"/>
                </a:solidFill>
                <a:latin typeface="Verdana" pitchFamily="34" charset="0"/>
              </a:defRPr>
            </a:lvl4pPr>
            <a:lvl5pPr algn="l" rtl="0" eaLnBrk="0" fontAlgn="base" hangingPunct="0">
              <a:spcBef>
                <a:spcPct val="0"/>
              </a:spcBef>
              <a:spcAft>
                <a:spcPct val="0"/>
              </a:spcAft>
              <a:defRPr sz="2400" b="1" i="1">
                <a:solidFill>
                  <a:srgbClr val="120AAA"/>
                </a:solidFill>
                <a:latin typeface="Verdana" pitchFamily="34" charset="0"/>
              </a:defRPr>
            </a:lvl5pPr>
            <a:lvl6pPr marL="457200" algn="l" rtl="0" eaLnBrk="0" fontAlgn="base" hangingPunct="0">
              <a:spcBef>
                <a:spcPct val="0"/>
              </a:spcBef>
              <a:spcAft>
                <a:spcPct val="0"/>
              </a:spcAft>
              <a:defRPr sz="2400" b="1" i="1">
                <a:solidFill>
                  <a:srgbClr val="120AAA"/>
                </a:solidFill>
                <a:latin typeface="Verdana" pitchFamily="34" charset="0"/>
              </a:defRPr>
            </a:lvl6pPr>
            <a:lvl7pPr marL="914400" algn="l" rtl="0" eaLnBrk="0" fontAlgn="base" hangingPunct="0">
              <a:spcBef>
                <a:spcPct val="0"/>
              </a:spcBef>
              <a:spcAft>
                <a:spcPct val="0"/>
              </a:spcAft>
              <a:defRPr sz="2400" b="1" i="1">
                <a:solidFill>
                  <a:srgbClr val="120AAA"/>
                </a:solidFill>
                <a:latin typeface="Verdana" pitchFamily="34" charset="0"/>
              </a:defRPr>
            </a:lvl7pPr>
            <a:lvl8pPr marL="1371600" algn="l" rtl="0" eaLnBrk="0" fontAlgn="base" hangingPunct="0">
              <a:spcBef>
                <a:spcPct val="0"/>
              </a:spcBef>
              <a:spcAft>
                <a:spcPct val="0"/>
              </a:spcAft>
              <a:defRPr sz="2400" b="1" i="1">
                <a:solidFill>
                  <a:srgbClr val="120AAA"/>
                </a:solidFill>
                <a:latin typeface="Verdana" pitchFamily="34" charset="0"/>
              </a:defRPr>
            </a:lvl8pPr>
            <a:lvl9pPr marL="1828800" algn="l" rtl="0" eaLnBrk="0" fontAlgn="base" hangingPunct="0">
              <a:spcBef>
                <a:spcPct val="0"/>
              </a:spcBef>
              <a:spcAft>
                <a:spcPct val="0"/>
              </a:spcAft>
              <a:defRPr sz="2400" b="1" i="1">
                <a:solidFill>
                  <a:srgbClr val="120AAA"/>
                </a:solidFill>
                <a:latin typeface="Verdana" pitchFamily="34" charset="0"/>
              </a:defRPr>
            </a:lvl9pPr>
          </a:lstStyle>
          <a:p>
            <a:pPr marL="342900" indent="-342900">
              <a:spcBef>
                <a:spcPts val="0"/>
              </a:spcBef>
              <a:spcAft>
                <a:spcPts val="0"/>
              </a:spcAft>
              <a:buFont typeface="Symbol" panose="05050102010706020507" pitchFamily="18" charset="2"/>
              <a:buChar char=""/>
            </a:pPr>
            <a:r>
              <a:rPr lang="en-GB" sz="1800" b="0" i="0" dirty="0">
                <a:effectLst/>
                <a:latin typeface="Arial" panose="020B0604020202020204" pitchFamily="34" charset="0"/>
                <a:ea typeface="Times New Roman" panose="02020603050405020304" pitchFamily="18" charset="0"/>
                <a:cs typeface="Arial" panose="020B0604020202020204" pitchFamily="34" charset="0"/>
              </a:rPr>
              <a:t>Provides the underpinning knowledge for all ATSEP training.</a:t>
            </a:r>
          </a:p>
          <a:p>
            <a:pPr marL="342900" indent="-342900">
              <a:spcBef>
                <a:spcPts val="0"/>
              </a:spcBef>
              <a:spcAft>
                <a:spcPts val="0"/>
              </a:spcAft>
              <a:buFont typeface="Symbol" panose="05050102010706020507" pitchFamily="18" charset="2"/>
              <a:buChar char=""/>
            </a:pPr>
            <a:r>
              <a:rPr lang="en-GB" sz="1800" b="0" i="0" dirty="0">
                <a:effectLst/>
                <a:latin typeface="Arial" panose="020B0604020202020204" pitchFamily="34" charset="0"/>
                <a:ea typeface="Times New Roman" panose="02020603050405020304" pitchFamily="18" charset="0"/>
                <a:cs typeface="Arial" panose="020B0604020202020204" pitchFamily="34" charset="0"/>
              </a:rPr>
              <a:t>Builds the foundation of understanding of the local and global impact of the work that ATSEP perform.</a:t>
            </a:r>
          </a:p>
          <a:p>
            <a:pPr marL="342900" indent="-342900">
              <a:spcBef>
                <a:spcPts val="0"/>
              </a:spcBef>
              <a:spcAft>
                <a:spcPts val="0"/>
              </a:spcAft>
              <a:buFont typeface="Symbol" panose="05050102010706020507" pitchFamily="18" charset="2"/>
              <a:buChar char=""/>
            </a:pPr>
            <a:r>
              <a:rPr lang="en-GB" sz="1800" b="0" i="0" dirty="0">
                <a:effectLst/>
                <a:latin typeface="Arial" panose="020B0604020202020204" pitchFamily="34" charset="0"/>
                <a:ea typeface="Times New Roman" panose="02020603050405020304" pitchFamily="18" charset="0"/>
                <a:cs typeface="Arial" panose="020B0604020202020204" pitchFamily="34" charset="0"/>
              </a:rPr>
              <a:t>Provide harmonization for all ANSP basic training and basic competencies.</a:t>
            </a:r>
          </a:p>
          <a:p>
            <a:pPr marL="342900" indent="-342900">
              <a:spcBef>
                <a:spcPts val="0"/>
              </a:spcBef>
              <a:spcAft>
                <a:spcPts val="0"/>
              </a:spcAft>
              <a:buFont typeface="Symbol" panose="05050102010706020507" pitchFamily="18" charset="2"/>
              <a:buChar char=""/>
            </a:pPr>
            <a:r>
              <a:rPr lang="en-GB" sz="1800" b="0" i="0" dirty="0">
                <a:effectLst/>
                <a:latin typeface="Arial" panose="020B0604020202020204" pitchFamily="34" charset="0"/>
                <a:ea typeface="Times New Roman" panose="02020603050405020304" pitchFamily="18" charset="0"/>
                <a:cs typeface="Arial" panose="020B0604020202020204" pitchFamily="34" charset="0"/>
              </a:rPr>
              <a:t>Provide ATSEP with a sense of inclusion in the global aviation community, as many are currently feeling left out.</a:t>
            </a:r>
          </a:p>
          <a:p>
            <a:pPr marL="342900" indent="-342900">
              <a:spcBef>
                <a:spcPts val="0"/>
              </a:spcBef>
              <a:spcAft>
                <a:spcPts val="0"/>
              </a:spcAft>
              <a:buFont typeface="Symbol" panose="05050102010706020507" pitchFamily="18" charset="2"/>
              <a:buChar char=""/>
            </a:pPr>
            <a:endParaRPr lang="en-US" sz="1800" b="0" i="0" dirty="0">
              <a:solidFill>
                <a:srgbClr val="002060"/>
              </a:solidFill>
              <a:effectLst/>
              <a:latin typeface="+mn-lt"/>
              <a:ea typeface="Calibri" panose="020F0502020204030204" pitchFamily="34" charset="0"/>
            </a:endParaRPr>
          </a:p>
          <a:p>
            <a:pPr marL="342900" indent="-342900">
              <a:spcBef>
                <a:spcPts val="0"/>
              </a:spcBef>
              <a:spcAft>
                <a:spcPts val="0"/>
              </a:spcAft>
              <a:buFont typeface="Symbol" panose="05050102010706020507" pitchFamily="18" charset="2"/>
              <a:buChar char=""/>
            </a:pPr>
            <a:endParaRPr lang="en-US" sz="1800" b="0" i="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endParaRPr lang="en-US" sz="1800" b="0" i="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1800" b="0" i="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249065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Textfeld 5"/>
          <p:cNvSpPr txBox="1"/>
          <p:nvPr/>
        </p:nvSpPr>
        <p:spPr>
          <a:xfrm>
            <a:off x="1907704" y="141685"/>
            <a:ext cx="6767984" cy="400110"/>
          </a:xfrm>
          <a:prstGeom prst="rect">
            <a:avLst/>
          </a:prstGeom>
          <a:noFill/>
        </p:spPr>
        <p:txBody>
          <a:bodyPr wrap="square">
            <a:spAutoFit/>
          </a:bodyPr>
          <a:lstStyle/>
          <a:p>
            <a:pPr algn="r" eaLnBrk="0" fontAlgn="base" hangingPunct="0">
              <a:spcBef>
                <a:spcPct val="0"/>
              </a:spcBef>
              <a:spcAft>
                <a:spcPct val="0"/>
              </a:spcAft>
              <a:defRPr/>
            </a:pPr>
            <a:r>
              <a:rPr lang="en-US" sz="2000" b="1" dirty="0">
                <a:solidFill>
                  <a:srgbClr val="000099"/>
                </a:solidFill>
                <a:latin typeface="Verdana"/>
              </a:rPr>
              <a:t>IFATSEA </a:t>
            </a:r>
          </a:p>
        </p:txBody>
      </p:sp>
      <p:sp>
        <p:nvSpPr>
          <p:cNvPr id="3" name="Title 1"/>
          <p:cNvSpPr txBox="1">
            <a:spLocks/>
          </p:cNvSpPr>
          <p:nvPr/>
        </p:nvSpPr>
        <p:spPr>
          <a:xfrm>
            <a:off x="457200" y="915566"/>
            <a:ext cx="8229600" cy="1152128"/>
          </a:xfrm>
          <a:prstGeom prst="rect">
            <a:avLst/>
          </a:prstGeom>
        </p:spPr>
        <p:txBody>
          <a:bodyPr/>
          <a:lstStyle>
            <a:lvl1pPr algn="l" rtl="0" eaLnBrk="0" fontAlgn="base" hangingPunct="0">
              <a:spcBef>
                <a:spcPct val="0"/>
              </a:spcBef>
              <a:spcAft>
                <a:spcPct val="0"/>
              </a:spcAft>
              <a:defRPr sz="2400" b="1" i="1">
                <a:solidFill>
                  <a:srgbClr val="120AAA"/>
                </a:solidFill>
                <a:latin typeface="+mj-lt"/>
                <a:ea typeface="+mj-ea"/>
                <a:cs typeface="+mj-cs"/>
              </a:defRPr>
            </a:lvl1pPr>
            <a:lvl2pPr algn="l" rtl="0" eaLnBrk="0" fontAlgn="base" hangingPunct="0">
              <a:spcBef>
                <a:spcPct val="0"/>
              </a:spcBef>
              <a:spcAft>
                <a:spcPct val="0"/>
              </a:spcAft>
              <a:defRPr sz="2400" b="1" i="1">
                <a:solidFill>
                  <a:srgbClr val="120AAA"/>
                </a:solidFill>
                <a:latin typeface="Verdana" pitchFamily="34" charset="0"/>
              </a:defRPr>
            </a:lvl2pPr>
            <a:lvl3pPr algn="l" rtl="0" eaLnBrk="0" fontAlgn="base" hangingPunct="0">
              <a:spcBef>
                <a:spcPct val="0"/>
              </a:spcBef>
              <a:spcAft>
                <a:spcPct val="0"/>
              </a:spcAft>
              <a:defRPr sz="2400" b="1" i="1">
                <a:solidFill>
                  <a:srgbClr val="120AAA"/>
                </a:solidFill>
                <a:latin typeface="Verdana" pitchFamily="34" charset="0"/>
              </a:defRPr>
            </a:lvl3pPr>
            <a:lvl4pPr algn="l" rtl="0" eaLnBrk="0" fontAlgn="base" hangingPunct="0">
              <a:spcBef>
                <a:spcPct val="0"/>
              </a:spcBef>
              <a:spcAft>
                <a:spcPct val="0"/>
              </a:spcAft>
              <a:defRPr sz="2400" b="1" i="1">
                <a:solidFill>
                  <a:srgbClr val="120AAA"/>
                </a:solidFill>
                <a:latin typeface="Verdana" pitchFamily="34" charset="0"/>
              </a:defRPr>
            </a:lvl4pPr>
            <a:lvl5pPr algn="l" rtl="0" eaLnBrk="0" fontAlgn="base" hangingPunct="0">
              <a:spcBef>
                <a:spcPct val="0"/>
              </a:spcBef>
              <a:spcAft>
                <a:spcPct val="0"/>
              </a:spcAft>
              <a:defRPr sz="2400" b="1" i="1">
                <a:solidFill>
                  <a:srgbClr val="120AAA"/>
                </a:solidFill>
                <a:latin typeface="Verdana" pitchFamily="34" charset="0"/>
              </a:defRPr>
            </a:lvl5pPr>
            <a:lvl6pPr marL="457200" algn="l" rtl="0" eaLnBrk="0" fontAlgn="base" hangingPunct="0">
              <a:spcBef>
                <a:spcPct val="0"/>
              </a:spcBef>
              <a:spcAft>
                <a:spcPct val="0"/>
              </a:spcAft>
              <a:defRPr sz="2400" b="1" i="1">
                <a:solidFill>
                  <a:srgbClr val="120AAA"/>
                </a:solidFill>
                <a:latin typeface="Verdana" pitchFamily="34" charset="0"/>
              </a:defRPr>
            </a:lvl6pPr>
            <a:lvl7pPr marL="914400" algn="l" rtl="0" eaLnBrk="0" fontAlgn="base" hangingPunct="0">
              <a:spcBef>
                <a:spcPct val="0"/>
              </a:spcBef>
              <a:spcAft>
                <a:spcPct val="0"/>
              </a:spcAft>
              <a:defRPr sz="2400" b="1" i="1">
                <a:solidFill>
                  <a:srgbClr val="120AAA"/>
                </a:solidFill>
                <a:latin typeface="Verdana" pitchFamily="34" charset="0"/>
              </a:defRPr>
            </a:lvl7pPr>
            <a:lvl8pPr marL="1371600" algn="l" rtl="0" eaLnBrk="0" fontAlgn="base" hangingPunct="0">
              <a:spcBef>
                <a:spcPct val="0"/>
              </a:spcBef>
              <a:spcAft>
                <a:spcPct val="0"/>
              </a:spcAft>
              <a:defRPr sz="2400" b="1" i="1">
                <a:solidFill>
                  <a:srgbClr val="120AAA"/>
                </a:solidFill>
                <a:latin typeface="Verdana" pitchFamily="34" charset="0"/>
              </a:defRPr>
            </a:lvl8pPr>
            <a:lvl9pPr marL="1828800" algn="l" rtl="0" eaLnBrk="0" fontAlgn="base" hangingPunct="0">
              <a:spcBef>
                <a:spcPct val="0"/>
              </a:spcBef>
              <a:spcAft>
                <a:spcPct val="0"/>
              </a:spcAft>
              <a:defRPr sz="2400" b="1" i="1">
                <a:solidFill>
                  <a:srgbClr val="120AAA"/>
                </a:solidFill>
                <a:latin typeface="Verdana" pitchFamily="34" charset="0"/>
              </a:defRPr>
            </a:lvl9pPr>
          </a:lstStyle>
          <a:p>
            <a:pPr algn="ctr">
              <a:spcBef>
                <a:spcPts val="0"/>
              </a:spcBef>
              <a:spcAft>
                <a:spcPts val="0"/>
              </a:spcAft>
            </a:pPr>
            <a:r>
              <a:rPr lang="en-US" dirty="0">
                <a:latin typeface="Arial" panose="020B0604020202020204" pitchFamily="34" charset="0"/>
                <a:ea typeface="Calibri" panose="020F0502020204030204" pitchFamily="34" charset="0"/>
                <a:cs typeface="Arial" panose="020B0604020202020204" pitchFamily="34" charset="0"/>
              </a:rPr>
              <a:t>Working Paper 122 </a:t>
            </a:r>
          </a:p>
          <a:p>
            <a:pPr algn="ctr">
              <a:spcBef>
                <a:spcPts val="0"/>
              </a:spcBef>
              <a:spcAft>
                <a:spcPts val="0"/>
              </a:spcAft>
            </a:pPr>
            <a:r>
              <a:rPr lang="en-US" sz="2000" u="none" strike="noStrike" baseline="0" dirty="0">
                <a:latin typeface="+mn-lt"/>
              </a:rPr>
              <a:t>UPDATE EXISTING ATSEP CYBERSECURITY TRAINING OBJECTIVES AND DEVELOPMENT OF NEW ATSEP CYBERSECURITY TRAINING OBJECTIVES </a:t>
            </a:r>
            <a:endParaRPr lang="en-CA" sz="2000" dirty="0">
              <a:latin typeface="+mn-lt"/>
              <a:ea typeface="Calibri" panose="020F0502020204030204" pitchFamily="34" charset="0"/>
              <a:cs typeface="Times New Roman" panose="02020603050405020304" pitchFamily="18" charset="0"/>
            </a:endParaRPr>
          </a:p>
        </p:txBody>
      </p:sp>
      <p:sp>
        <p:nvSpPr>
          <p:cNvPr id="4" name="Title 1"/>
          <p:cNvSpPr txBox="1">
            <a:spLocks/>
          </p:cNvSpPr>
          <p:nvPr/>
        </p:nvSpPr>
        <p:spPr>
          <a:xfrm>
            <a:off x="1182452" y="2297449"/>
            <a:ext cx="6779096" cy="2362533"/>
          </a:xfrm>
          <a:prstGeom prst="rect">
            <a:avLst/>
          </a:prstGeom>
        </p:spPr>
        <p:txBody>
          <a:bodyPr/>
          <a:lstStyle>
            <a:lvl1pPr algn="l" rtl="0" eaLnBrk="0" fontAlgn="base" hangingPunct="0">
              <a:spcBef>
                <a:spcPct val="0"/>
              </a:spcBef>
              <a:spcAft>
                <a:spcPct val="0"/>
              </a:spcAft>
              <a:defRPr sz="2400" b="1" i="1">
                <a:solidFill>
                  <a:srgbClr val="120AAA"/>
                </a:solidFill>
                <a:latin typeface="+mj-lt"/>
                <a:ea typeface="+mj-ea"/>
                <a:cs typeface="+mj-cs"/>
              </a:defRPr>
            </a:lvl1pPr>
            <a:lvl2pPr algn="l" rtl="0" eaLnBrk="0" fontAlgn="base" hangingPunct="0">
              <a:spcBef>
                <a:spcPct val="0"/>
              </a:spcBef>
              <a:spcAft>
                <a:spcPct val="0"/>
              </a:spcAft>
              <a:defRPr sz="2400" b="1" i="1">
                <a:solidFill>
                  <a:srgbClr val="120AAA"/>
                </a:solidFill>
                <a:latin typeface="Verdana" pitchFamily="34" charset="0"/>
              </a:defRPr>
            </a:lvl2pPr>
            <a:lvl3pPr algn="l" rtl="0" eaLnBrk="0" fontAlgn="base" hangingPunct="0">
              <a:spcBef>
                <a:spcPct val="0"/>
              </a:spcBef>
              <a:spcAft>
                <a:spcPct val="0"/>
              </a:spcAft>
              <a:defRPr sz="2400" b="1" i="1">
                <a:solidFill>
                  <a:srgbClr val="120AAA"/>
                </a:solidFill>
                <a:latin typeface="Verdana" pitchFamily="34" charset="0"/>
              </a:defRPr>
            </a:lvl3pPr>
            <a:lvl4pPr algn="l" rtl="0" eaLnBrk="0" fontAlgn="base" hangingPunct="0">
              <a:spcBef>
                <a:spcPct val="0"/>
              </a:spcBef>
              <a:spcAft>
                <a:spcPct val="0"/>
              </a:spcAft>
              <a:defRPr sz="2400" b="1" i="1">
                <a:solidFill>
                  <a:srgbClr val="120AAA"/>
                </a:solidFill>
                <a:latin typeface="Verdana" pitchFamily="34" charset="0"/>
              </a:defRPr>
            </a:lvl4pPr>
            <a:lvl5pPr algn="l" rtl="0" eaLnBrk="0" fontAlgn="base" hangingPunct="0">
              <a:spcBef>
                <a:spcPct val="0"/>
              </a:spcBef>
              <a:spcAft>
                <a:spcPct val="0"/>
              </a:spcAft>
              <a:defRPr sz="2400" b="1" i="1">
                <a:solidFill>
                  <a:srgbClr val="120AAA"/>
                </a:solidFill>
                <a:latin typeface="Verdana" pitchFamily="34" charset="0"/>
              </a:defRPr>
            </a:lvl5pPr>
            <a:lvl6pPr marL="457200" algn="l" rtl="0" eaLnBrk="0" fontAlgn="base" hangingPunct="0">
              <a:spcBef>
                <a:spcPct val="0"/>
              </a:spcBef>
              <a:spcAft>
                <a:spcPct val="0"/>
              </a:spcAft>
              <a:defRPr sz="2400" b="1" i="1">
                <a:solidFill>
                  <a:srgbClr val="120AAA"/>
                </a:solidFill>
                <a:latin typeface="Verdana" pitchFamily="34" charset="0"/>
              </a:defRPr>
            </a:lvl6pPr>
            <a:lvl7pPr marL="914400" algn="l" rtl="0" eaLnBrk="0" fontAlgn="base" hangingPunct="0">
              <a:spcBef>
                <a:spcPct val="0"/>
              </a:spcBef>
              <a:spcAft>
                <a:spcPct val="0"/>
              </a:spcAft>
              <a:defRPr sz="2400" b="1" i="1">
                <a:solidFill>
                  <a:srgbClr val="120AAA"/>
                </a:solidFill>
                <a:latin typeface="Verdana" pitchFamily="34" charset="0"/>
              </a:defRPr>
            </a:lvl7pPr>
            <a:lvl8pPr marL="1371600" algn="l" rtl="0" eaLnBrk="0" fontAlgn="base" hangingPunct="0">
              <a:spcBef>
                <a:spcPct val="0"/>
              </a:spcBef>
              <a:spcAft>
                <a:spcPct val="0"/>
              </a:spcAft>
              <a:defRPr sz="2400" b="1" i="1">
                <a:solidFill>
                  <a:srgbClr val="120AAA"/>
                </a:solidFill>
                <a:latin typeface="Verdana" pitchFamily="34" charset="0"/>
              </a:defRPr>
            </a:lvl8pPr>
            <a:lvl9pPr marL="1828800" algn="l" rtl="0" eaLnBrk="0" fontAlgn="base" hangingPunct="0">
              <a:spcBef>
                <a:spcPct val="0"/>
              </a:spcBef>
              <a:spcAft>
                <a:spcPct val="0"/>
              </a:spcAft>
              <a:defRPr sz="2400" b="1" i="1">
                <a:solidFill>
                  <a:srgbClr val="120AAA"/>
                </a:solidFill>
                <a:latin typeface="Verdana" pitchFamily="34" charset="0"/>
              </a:defRPr>
            </a:lvl9pPr>
          </a:lstStyle>
          <a:p>
            <a:pPr marL="285750" marR="0" indent="-285750" algn="l">
              <a:spcBef>
                <a:spcPts val="0"/>
              </a:spcBef>
              <a:spcAft>
                <a:spcPts val="0"/>
              </a:spcAft>
              <a:buFont typeface="Arial" panose="020B0604020202020204" pitchFamily="34" charset="0"/>
              <a:buChar char="•"/>
            </a:pPr>
            <a:r>
              <a:rPr lang="en-GB" sz="1800" b="0" i="0" dirty="0">
                <a:latin typeface="Arial" panose="020B0604020202020204" pitchFamily="34" charset="0"/>
                <a:ea typeface="Times New Roman" panose="02020603050405020304" pitchFamily="18" charset="0"/>
                <a:cs typeface="Arial" panose="020B0604020202020204" pitchFamily="34" charset="0"/>
              </a:rPr>
              <a:t>T</a:t>
            </a:r>
            <a:r>
              <a:rPr lang="en-GB" sz="1800" b="0" i="0" dirty="0">
                <a:effectLst/>
                <a:latin typeface="Arial" panose="020B0604020202020204" pitchFamily="34" charset="0"/>
                <a:ea typeface="Times New Roman" panose="02020603050405020304" pitchFamily="18" charset="0"/>
                <a:cs typeface="Arial" panose="020B0604020202020204" pitchFamily="34" charset="0"/>
              </a:rPr>
              <a:t>he worlds air navigation systems are aggressively interconnecting global air traffic digital system and services.</a:t>
            </a:r>
          </a:p>
          <a:p>
            <a:pPr marL="285750" marR="0" indent="-285750" algn="l">
              <a:spcBef>
                <a:spcPts val="0"/>
              </a:spcBef>
              <a:spcAft>
                <a:spcPts val="0"/>
              </a:spcAft>
              <a:buFont typeface="Arial" panose="020B0604020202020204" pitchFamily="34" charset="0"/>
              <a:buChar char="•"/>
            </a:pPr>
            <a:r>
              <a:rPr lang="en-GB" sz="1800" b="0" i="0" dirty="0">
                <a:effectLst/>
                <a:latin typeface="Arial" panose="020B0604020202020204" pitchFamily="34" charset="0"/>
                <a:ea typeface="Times New Roman" panose="02020603050405020304" pitchFamily="18" charset="0"/>
                <a:cs typeface="Arial" panose="020B0604020202020204" pitchFamily="34" charset="0"/>
              </a:rPr>
              <a:t>ANSPs must rely on cyber security to be at their core to ensure the integrity and safety of the air traffic operation. </a:t>
            </a:r>
          </a:p>
          <a:p>
            <a:pPr marL="285750" marR="0" indent="-285750" algn="l">
              <a:spcBef>
                <a:spcPts val="0"/>
              </a:spcBef>
              <a:spcAft>
                <a:spcPts val="0"/>
              </a:spcAft>
              <a:buFont typeface="Arial" panose="020B0604020202020204" pitchFamily="34" charset="0"/>
              <a:buChar char="•"/>
            </a:pPr>
            <a:r>
              <a:rPr lang="en-GB" sz="1800" b="0" i="0" dirty="0">
                <a:effectLst/>
                <a:latin typeface="Arial" panose="020B0604020202020204" pitchFamily="34" charset="0"/>
                <a:ea typeface="Times New Roman" panose="02020603050405020304" pitchFamily="18" charset="0"/>
                <a:cs typeface="Arial" panose="020B0604020202020204" pitchFamily="34" charset="0"/>
              </a:rPr>
              <a:t>ATSEP cyber security training are inconsistent and at worst ad hoc.</a:t>
            </a:r>
          </a:p>
          <a:p>
            <a:pPr>
              <a:spcBef>
                <a:spcPts val="0"/>
              </a:spcBef>
              <a:spcAft>
                <a:spcPts val="0"/>
              </a:spcAft>
            </a:pPr>
            <a:endParaRPr lang="en-US" sz="1800" b="0" i="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spcBef>
                <a:spcPts val="0"/>
              </a:spcBef>
              <a:spcAft>
                <a:spcPts val="0"/>
              </a:spcAft>
              <a:buFont typeface="Symbol" panose="05050102010706020507" pitchFamily="18" charset="2"/>
              <a:buChar char=""/>
            </a:pPr>
            <a:endParaRPr lang="en-US" sz="1800" b="0" i="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1800" b="0" i="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83235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Textfeld 5"/>
          <p:cNvSpPr txBox="1"/>
          <p:nvPr/>
        </p:nvSpPr>
        <p:spPr>
          <a:xfrm>
            <a:off x="1907704" y="141685"/>
            <a:ext cx="6767984" cy="400110"/>
          </a:xfrm>
          <a:prstGeom prst="rect">
            <a:avLst/>
          </a:prstGeom>
          <a:noFill/>
        </p:spPr>
        <p:txBody>
          <a:bodyPr wrap="square">
            <a:spAutoFit/>
          </a:bodyPr>
          <a:lstStyle/>
          <a:p>
            <a:pPr algn="r" eaLnBrk="0" fontAlgn="base" hangingPunct="0">
              <a:spcBef>
                <a:spcPct val="0"/>
              </a:spcBef>
              <a:spcAft>
                <a:spcPct val="0"/>
              </a:spcAft>
              <a:defRPr/>
            </a:pPr>
            <a:r>
              <a:rPr lang="en-US" sz="2000" b="1" dirty="0">
                <a:solidFill>
                  <a:srgbClr val="000099"/>
                </a:solidFill>
                <a:latin typeface="Verdana"/>
              </a:rPr>
              <a:t>IFATSEA </a:t>
            </a:r>
          </a:p>
        </p:txBody>
      </p:sp>
      <p:sp>
        <p:nvSpPr>
          <p:cNvPr id="3" name="Title 1"/>
          <p:cNvSpPr txBox="1">
            <a:spLocks/>
          </p:cNvSpPr>
          <p:nvPr/>
        </p:nvSpPr>
        <p:spPr>
          <a:xfrm>
            <a:off x="457200" y="915566"/>
            <a:ext cx="8229600" cy="1008112"/>
          </a:xfrm>
          <a:prstGeom prst="rect">
            <a:avLst/>
          </a:prstGeom>
        </p:spPr>
        <p:txBody>
          <a:bodyPr/>
          <a:lstStyle>
            <a:lvl1pPr algn="l" rtl="0" eaLnBrk="0" fontAlgn="base" hangingPunct="0">
              <a:spcBef>
                <a:spcPct val="0"/>
              </a:spcBef>
              <a:spcAft>
                <a:spcPct val="0"/>
              </a:spcAft>
              <a:defRPr sz="2400" b="1" i="1">
                <a:solidFill>
                  <a:srgbClr val="120AAA"/>
                </a:solidFill>
                <a:latin typeface="+mj-lt"/>
                <a:ea typeface="+mj-ea"/>
                <a:cs typeface="+mj-cs"/>
              </a:defRPr>
            </a:lvl1pPr>
            <a:lvl2pPr algn="l" rtl="0" eaLnBrk="0" fontAlgn="base" hangingPunct="0">
              <a:spcBef>
                <a:spcPct val="0"/>
              </a:spcBef>
              <a:spcAft>
                <a:spcPct val="0"/>
              </a:spcAft>
              <a:defRPr sz="2400" b="1" i="1">
                <a:solidFill>
                  <a:srgbClr val="120AAA"/>
                </a:solidFill>
                <a:latin typeface="Verdana" pitchFamily="34" charset="0"/>
              </a:defRPr>
            </a:lvl2pPr>
            <a:lvl3pPr algn="l" rtl="0" eaLnBrk="0" fontAlgn="base" hangingPunct="0">
              <a:spcBef>
                <a:spcPct val="0"/>
              </a:spcBef>
              <a:spcAft>
                <a:spcPct val="0"/>
              </a:spcAft>
              <a:defRPr sz="2400" b="1" i="1">
                <a:solidFill>
                  <a:srgbClr val="120AAA"/>
                </a:solidFill>
                <a:latin typeface="Verdana" pitchFamily="34" charset="0"/>
              </a:defRPr>
            </a:lvl3pPr>
            <a:lvl4pPr algn="l" rtl="0" eaLnBrk="0" fontAlgn="base" hangingPunct="0">
              <a:spcBef>
                <a:spcPct val="0"/>
              </a:spcBef>
              <a:spcAft>
                <a:spcPct val="0"/>
              </a:spcAft>
              <a:defRPr sz="2400" b="1" i="1">
                <a:solidFill>
                  <a:srgbClr val="120AAA"/>
                </a:solidFill>
                <a:latin typeface="Verdana" pitchFamily="34" charset="0"/>
              </a:defRPr>
            </a:lvl4pPr>
            <a:lvl5pPr algn="l" rtl="0" eaLnBrk="0" fontAlgn="base" hangingPunct="0">
              <a:spcBef>
                <a:spcPct val="0"/>
              </a:spcBef>
              <a:spcAft>
                <a:spcPct val="0"/>
              </a:spcAft>
              <a:defRPr sz="2400" b="1" i="1">
                <a:solidFill>
                  <a:srgbClr val="120AAA"/>
                </a:solidFill>
                <a:latin typeface="Verdana" pitchFamily="34" charset="0"/>
              </a:defRPr>
            </a:lvl5pPr>
            <a:lvl6pPr marL="457200" algn="l" rtl="0" eaLnBrk="0" fontAlgn="base" hangingPunct="0">
              <a:spcBef>
                <a:spcPct val="0"/>
              </a:spcBef>
              <a:spcAft>
                <a:spcPct val="0"/>
              </a:spcAft>
              <a:defRPr sz="2400" b="1" i="1">
                <a:solidFill>
                  <a:srgbClr val="120AAA"/>
                </a:solidFill>
                <a:latin typeface="Verdana" pitchFamily="34" charset="0"/>
              </a:defRPr>
            </a:lvl6pPr>
            <a:lvl7pPr marL="914400" algn="l" rtl="0" eaLnBrk="0" fontAlgn="base" hangingPunct="0">
              <a:spcBef>
                <a:spcPct val="0"/>
              </a:spcBef>
              <a:spcAft>
                <a:spcPct val="0"/>
              </a:spcAft>
              <a:defRPr sz="2400" b="1" i="1">
                <a:solidFill>
                  <a:srgbClr val="120AAA"/>
                </a:solidFill>
                <a:latin typeface="Verdana" pitchFamily="34" charset="0"/>
              </a:defRPr>
            </a:lvl7pPr>
            <a:lvl8pPr marL="1371600" algn="l" rtl="0" eaLnBrk="0" fontAlgn="base" hangingPunct="0">
              <a:spcBef>
                <a:spcPct val="0"/>
              </a:spcBef>
              <a:spcAft>
                <a:spcPct val="0"/>
              </a:spcAft>
              <a:defRPr sz="2400" b="1" i="1">
                <a:solidFill>
                  <a:srgbClr val="120AAA"/>
                </a:solidFill>
                <a:latin typeface="Verdana" pitchFamily="34" charset="0"/>
              </a:defRPr>
            </a:lvl8pPr>
            <a:lvl9pPr marL="1828800" algn="l" rtl="0" eaLnBrk="0" fontAlgn="base" hangingPunct="0">
              <a:spcBef>
                <a:spcPct val="0"/>
              </a:spcBef>
              <a:spcAft>
                <a:spcPct val="0"/>
              </a:spcAft>
              <a:defRPr sz="2400" b="1" i="1">
                <a:solidFill>
                  <a:srgbClr val="120AAA"/>
                </a:solidFill>
                <a:latin typeface="Verdana" pitchFamily="34" charset="0"/>
              </a:defRPr>
            </a:lvl9pPr>
          </a:lstStyle>
          <a:p>
            <a:pPr algn="ctr">
              <a:spcBef>
                <a:spcPts val="0"/>
              </a:spcBef>
              <a:spcAft>
                <a:spcPts val="0"/>
              </a:spcAft>
            </a:pPr>
            <a:r>
              <a:rPr lang="en-US" dirty="0">
                <a:latin typeface="Arial" panose="020B0604020202020204" pitchFamily="34" charset="0"/>
                <a:ea typeface="Calibri" panose="020F0502020204030204" pitchFamily="34" charset="0"/>
                <a:cs typeface="Arial" panose="020B0604020202020204" pitchFamily="34" charset="0"/>
              </a:rPr>
              <a:t>Working Paper 122 </a:t>
            </a:r>
          </a:p>
          <a:p>
            <a:pPr algn="ctr">
              <a:spcBef>
                <a:spcPts val="0"/>
              </a:spcBef>
              <a:spcAft>
                <a:spcPts val="0"/>
              </a:spcAft>
            </a:pPr>
            <a:r>
              <a:rPr lang="en-US" sz="2000" u="none" strike="noStrike" baseline="0" dirty="0">
                <a:latin typeface="Arial" panose="020B0604020202020204" pitchFamily="34" charset="0"/>
                <a:cs typeface="Arial" panose="020B0604020202020204" pitchFamily="34" charset="0"/>
              </a:rPr>
              <a:t>UPDATE EXISTING ATSEP CYBERSECURITY TRAINING OBJECTIVES AND DEVELOPMENT OF NEW ATSEP CYBERSECURITY TRAINING OBJECTIVES </a:t>
            </a:r>
            <a:endParaRPr lang="en-CA" sz="2000" dirty="0">
              <a:latin typeface="Arial" panose="020B0604020202020204" pitchFamily="34" charset="0"/>
              <a:ea typeface="Calibri" panose="020F0502020204030204" pitchFamily="34" charset="0"/>
              <a:cs typeface="Arial" panose="020B0604020202020204" pitchFamily="34" charset="0"/>
            </a:endParaRPr>
          </a:p>
        </p:txBody>
      </p:sp>
      <p:sp>
        <p:nvSpPr>
          <p:cNvPr id="4" name="Title 1"/>
          <p:cNvSpPr txBox="1">
            <a:spLocks/>
          </p:cNvSpPr>
          <p:nvPr/>
        </p:nvSpPr>
        <p:spPr>
          <a:xfrm>
            <a:off x="1182452" y="2355726"/>
            <a:ext cx="6779096" cy="1872208"/>
          </a:xfrm>
          <a:prstGeom prst="rect">
            <a:avLst/>
          </a:prstGeom>
        </p:spPr>
        <p:txBody>
          <a:bodyPr/>
          <a:lstStyle>
            <a:lvl1pPr algn="l" rtl="0" eaLnBrk="0" fontAlgn="base" hangingPunct="0">
              <a:spcBef>
                <a:spcPct val="0"/>
              </a:spcBef>
              <a:spcAft>
                <a:spcPct val="0"/>
              </a:spcAft>
              <a:defRPr sz="2400" b="1" i="1">
                <a:solidFill>
                  <a:srgbClr val="120AAA"/>
                </a:solidFill>
                <a:latin typeface="+mj-lt"/>
                <a:ea typeface="+mj-ea"/>
                <a:cs typeface="+mj-cs"/>
              </a:defRPr>
            </a:lvl1pPr>
            <a:lvl2pPr algn="l" rtl="0" eaLnBrk="0" fontAlgn="base" hangingPunct="0">
              <a:spcBef>
                <a:spcPct val="0"/>
              </a:spcBef>
              <a:spcAft>
                <a:spcPct val="0"/>
              </a:spcAft>
              <a:defRPr sz="2400" b="1" i="1">
                <a:solidFill>
                  <a:srgbClr val="120AAA"/>
                </a:solidFill>
                <a:latin typeface="Verdana" pitchFamily="34" charset="0"/>
              </a:defRPr>
            </a:lvl2pPr>
            <a:lvl3pPr algn="l" rtl="0" eaLnBrk="0" fontAlgn="base" hangingPunct="0">
              <a:spcBef>
                <a:spcPct val="0"/>
              </a:spcBef>
              <a:spcAft>
                <a:spcPct val="0"/>
              </a:spcAft>
              <a:defRPr sz="2400" b="1" i="1">
                <a:solidFill>
                  <a:srgbClr val="120AAA"/>
                </a:solidFill>
                <a:latin typeface="Verdana" pitchFamily="34" charset="0"/>
              </a:defRPr>
            </a:lvl3pPr>
            <a:lvl4pPr algn="l" rtl="0" eaLnBrk="0" fontAlgn="base" hangingPunct="0">
              <a:spcBef>
                <a:spcPct val="0"/>
              </a:spcBef>
              <a:spcAft>
                <a:spcPct val="0"/>
              </a:spcAft>
              <a:defRPr sz="2400" b="1" i="1">
                <a:solidFill>
                  <a:srgbClr val="120AAA"/>
                </a:solidFill>
                <a:latin typeface="Verdana" pitchFamily="34" charset="0"/>
              </a:defRPr>
            </a:lvl4pPr>
            <a:lvl5pPr algn="l" rtl="0" eaLnBrk="0" fontAlgn="base" hangingPunct="0">
              <a:spcBef>
                <a:spcPct val="0"/>
              </a:spcBef>
              <a:spcAft>
                <a:spcPct val="0"/>
              </a:spcAft>
              <a:defRPr sz="2400" b="1" i="1">
                <a:solidFill>
                  <a:srgbClr val="120AAA"/>
                </a:solidFill>
                <a:latin typeface="Verdana" pitchFamily="34" charset="0"/>
              </a:defRPr>
            </a:lvl5pPr>
            <a:lvl6pPr marL="457200" algn="l" rtl="0" eaLnBrk="0" fontAlgn="base" hangingPunct="0">
              <a:spcBef>
                <a:spcPct val="0"/>
              </a:spcBef>
              <a:spcAft>
                <a:spcPct val="0"/>
              </a:spcAft>
              <a:defRPr sz="2400" b="1" i="1">
                <a:solidFill>
                  <a:srgbClr val="120AAA"/>
                </a:solidFill>
                <a:latin typeface="Verdana" pitchFamily="34" charset="0"/>
              </a:defRPr>
            </a:lvl6pPr>
            <a:lvl7pPr marL="914400" algn="l" rtl="0" eaLnBrk="0" fontAlgn="base" hangingPunct="0">
              <a:spcBef>
                <a:spcPct val="0"/>
              </a:spcBef>
              <a:spcAft>
                <a:spcPct val="0"/>
              </a:spcAft>
              <a:defRPr sz="2400" b="1" i="1">
                <a:solidFill>
                  <a:srgbClr val="120AAA"/>
                </a:solidFill>
                <a:latin typeface="Verdana" pitchFamily="34" charset="0"/>
              </a:defRPr>
            </a:lvl7pPr>
            <a:lvl8pPr marL="1371600" algn="l" rtl="0" eaLnBrk="0" fontAlgn="base" hangingPunct="0">
              <a:spcBef>
                <a:spcPct val="0"/>
              </a:spcBef>
              <a:spcAft>
                <a:spcPct val="0"/>
              </a:spcAft>
              <a:defRPr sz="2400" b="1" i="1">
                <a:solidFill>
                  <a:srgbClr val="120AAA"/>
                </a:solidFill>
                <a:latin typeface="Verdana" pitchFamily="34" charset="0"/>
              </a:defRPr>
            </a:lvl8pPr>
            <a:lvl9pPr marL="1828800" algn="l" rtl="0" eaLnBrk="0" fontAlgn="base" hangingPunct="0">
              <a:spcBef>
                <a:spcPct val="0"/>
              </a:spcBef>
              <a:spcAft>
                <a:spcPct val="0"/>
              </a:spcAft>
              <a:defRPr sz="2400" b="1" i="1">
                <a:solidFill>
                  <a:srgbClr val="120AAA"/>
                </a:solidFill>
                <a:latin typeface="Verdana" pitchFamily="34" charset="0"/>
              </a:defRPr>
            </a:lvl9pPr>
          </a:lstStyle>
          <a:p>
            <a:pPr marL="285750" marR="0" indent="-285750" algn="l">
              <a:spcBef>
                <a:spcPts val="0"/>
              </a:spcBef>
              <a:spcAft>
                <a:spcPts val="0"/>
              </a:spcAft>
              <a:buFont typeface="Arial" panose="020B0604020202020204" pitchFamily="34" charset="0"/>
              <a:buChar char="•"/>
            </a:pPr>
            <a:r>
              <a:rPr lang="en-GB" sz="1800" b="0" i="0" dirty="0">
                <a:effectLst/>
                <a:latin typeface="Arial" panose="020B0604020202020204" pitchFamily="34" charset="0"/>
                <a:ea typeface="Times New Roman" panose="02020603050405020304" pitchFamily="18" charset="0"/>
                <a:cs typeface="Arial" panose="020B0604020202020204" pitchFamily="34" charset="0"/>
              </a:rPr>
              <a:t>The ATSEP have a critical role coordinating the recovery air traffic system while ensuring ATM systems remain safe. </a:t>
            </a:r>
          </a:p>
          <a:p>
            <a:pPr marR="0" algn="l">
              <a:spcBef>
                <a:spcPts val="0"/>
              </a:spcBef>
              <a:spcAft>
                <a:spcPts val="0"/>
              </a:spcAft>
            </a:pPr>
            <a:endParaRPr lang="en-GB" sz="1800" b="0" i="0" dirty="0">
              <a:effectLst/>
              <a:latin typeface="Arial" panose="020B0604020202020204" pitchFamily="34" charset="0"/>
              <a:ea typeface="Times New Roman" panose="02020603050405020304" pitchFamily="18" charset="0"/>
              <a:cs typeface="Arial" panose="020B0604020202020204" pitchFamily="34" charset="0"/>
            </a:endParaRPr>
          </a:p>
          <a:p>
            <a:pPr marL="285750" marR="0" indent="-285750" algn="l">
              <a:spcBef>
                <a:spcPts val="0"/>
              </a:spcBef>
              <a:spcAft>
                <a:spcPts val="0"/>
              </a:spcAft>
              <a:buFont typeface="Arial" panose="020B0604020202020204" pitchFamily="34" charset="0"/>
              <a:buChar char="•"/>
            </a:pPr>
            <a:r>
              <a:rPr lang="en-GB" sz="1800" b="0" i="0" dirty="0">
                <a:effectLst/>
                <a:latin typeface="Arial" panose="020B0604020202020204" pitchFamily="34" charset="0"/>
                <a:ea typeface="Times New Roman" panose="02020603050405020304" pitchFamily="18" charset="0"/>
                <a:cs typeface="Arial" panose="020B0604020202020204" pitchFamily="34" charset="0"/>
              </a:rPr>
              <a:t>The ATSEP, who are responsible for the technical systems should also be trained cyber security.</a:t>
            </a:r>
            <a:r>
              <a:rPr lang="en-US" sz="1800" b="0" i="0" dirty="0">
                <a:effectLst/>
                <a:latin typeface="Arial" panose="020B0604020202020204" pitchFamily="34" charset="0"/>
                <a:cs typeface="Arial" panose="020B0604020202020204" pitchFamily="34" charset="0"/>
              </a:rPr>
              <a:t> </a:t>
            </a:r>
            <a:endParaRPr lang="en-US" sz="1800" b="0" i="0" dirty="0">
              <a:effectLst/>
              <a:latin typeface="Arial" panose="020B0604020202020204" pitchFamily="34" charset="0"/>
              <a:ea typeface="Calibri" panose="020F0502020204030204" pitchFamily="34" charset="0"/>
              <a:cs typeface="Arial" panose="020B0604020202020204" pitchFamily="34" charset="0"/>
            </a:endParaRPr>
          </a:p>
          <a:p>
            <a:pPr marR="0" lvl="0">
              <a:spcBef>
                <a:spcPts val="0"/>
              </a:spcBef>
              <a:spcAft>
                <a:spcPts val="0"/>
              </a:spcAft>
            </a:pPr>
            <a:endParaRPr lang="en-US" sz="1800" b="0" i="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9111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Textfeld 5"/>
          <p:cNvSpPr txBox="1"/>
          <p:nvPr/>
        </p:nvSpPr>
        <p:spPr>
          <a:xfrm>
            <a:off x="1907704" y="141685"/>
            <a:ext cx="6767984" cy="400110"/>
          </a:xfrm>
          <a:prstGeom prst="rect">
            <a:avLst/>
          </a:prstGeom>
          <a:noFill/>
        </p:spPr>
        <p:txBody>
          <a:bodyPr wrap="square">
            <a:spAutoFit/>
          </a:bodyPr>
          <a:lstStyle/>
          <a:p>
            <a:pPr algn="r" eaLnBrk="0" fontAlgn="base" hangingPunct="0">
              <a:spcBef>
                <a:spcPct val="0"/>
              </a:spcBef>
              <a:spcAft>
                <a:spcPct val="0"/>
              </a:spcAft>
              <a:defRPr/>
            </a:pPr>
            <a:r>
              <a:rPr lang="en-US" sz="2000" b="1" dirty="0">
                <a:solidFill>
                  <a:srgbClr val="000099"/>
                </a:solidFill>
                <a:latin typeface="Verdana"/>
              </a:rPr>
              <a:t>IFATSEA </a:t>
            </a:r>
          </a:p>
        </p:txBody>
      </p:sp>
      <p:sp>
        <p:nvSpPr>
          <p:cNvPr id="3" name="Title 1"/>
          <p:cNvSpPr txBox="1">
            <a:spLocks/>
          </p:cNvSpPr>
          <p:nvPr/>
        </p:nvSpPr>
        <p:spPr>
          <a:xfrm>
            <a:off x="457200" y="915566"/>
            <a:ext cx="8229600" cy="1008112"/>
          </a:xfrm>
          <a:prstGeom prst="rect">
            <a:avLst/>
          </a:prstGeom>
        </p:spPr>
        <p:txBody>
          <a:bodyPr/>
          <a:lstStyle>
            <a:lvl1pPr algn="l" rtl="0" eaLnBrk="0" fontAlgn="base" hangingPunct="0">
              <a:spcBef>
                <a:spcPct val="0"/>
              </a:spcBef>
              <a:spcAft>
                <a:spcPct val="0"/>
              </a:spcAft>
              <a:defRPr sz="2400" b="1" i="1">
                <a:solidFill>
                  <a:srgbClr val="120AAA"/>
                </a:solidFill>
                <a:latin typeface="+mj-lt"/>
                <a:ea typeface="+mj-ea"/>
                <a:cs typeface="+mj-cs"/>
              </a:defRPr>
            </a:lvl1pPr>
            <a:lvl2pPr algn="l" rtl="0" eaLnBrk="0" fontAlgn="base" hangingPunct="0">
              <a:spcBef>
                <a:spcPct val="0"/>
              </a:spcBef>
              <a:spcAft>
                <a:spcPct val="0"/>
              </a:spcAft>
              <a:defRPr sz="2400" b="1" i="1">
                <a:solidFill>
                  <a:srgbClr val="120AAA"/>
                </a:solidFill>
                <a:latin typeface="Verdana" pitchFamily="34" charset="0"/>
              </a:defRPr>
            </a:lvl2pPr>
            <a:lvl3pPr algn="l" rtl="0" eaLnBrk="0" fontAlgn="base" hangingPunct="0">
              <a:spcBef>
                <a:spcPct val="0"/>
              </a:spcBef>
              <a:spcAft>
                <a:spcPct val="0"/>
              </a:spcAft>
              <a:defRPr sz="2400" b="1" i="1">
                <a:solidFill>
                  <a:srgbClr val="120AAA"/>
                </a:solidFill>
                <a:latin typeface="Verdana" pitchFamily="34" charset="0"/>
              </a:defRPr>
            </a:lvl3pPr>
            <a:lvl4pPr algn="l" rtl="0" eaLnBrk="0" fontAlgn="base" hangingPunct="0">
              <a:spcBef>
                <a:spcPct val="0"/>
              </a:spcBef>
              <a:spcAft>
                <a:spcPct val="0"/>
              </a:spcAft>
              <a:defRPr sz="2400" b="1" i="1">
                <a:solidFill>
                  <a:srgbClr val="120AAA"/>
                </a:solidFill>
                <a:latin typeface="Verdana" pitchFamily="34" charset="0"/>
              </a:defRPr>
            </a:lvl4pPr>
            <a:lvl5pPr algn="l" rtl="0" eaLnBrk="0" fontAlgn="base" hangingPunct="0">
              <a:spcBef>
                <a:spcPct val="0"/>
              </a:spcBef>
              <a:spcAft>
                <a:spcPct val="0"/>
              </a:spcAft>
              <a:defRPr sz="2400" b="1" i="1">
                <a:solidFill>
                  <a:srgbClr val="120AAA"/>
                </a:solidFill>
                <a:latin typeface="Verdana" pitchFamily="34" charset="0"/>
              </a:defRPr>
            </a:lvl5pPr>
            <a:lvl6pPr marL="457200" algn="l" rtl="0" eaLnBrk="0" fontAlgn="base" hangingPunct="0">
              <a:spcBef>
                <a:spcPct val="0"/>
              </a:spcBef>
              <a:spcAft>
                <a:spcPct val="0"/>
              </a:spcAft>
              <a:defRPr sz="2400" b="1" i="1">
                <a:solidFill>
                  <a:srgbClr val="120AAA"/>
                </a:solidFill>
                <a:latin typeface="Verdana" pitchFamily="34" charset="0"/>
              </a:defRPr>
            </a:lvl6pPr>
            <a:lvl7pPr marL="914400" algn="l" rtl="0" eaLnBrk="0" fontAlgn="base" hangingPunct="0">
              <a:spcBef>
                <a:spcPct val="0"/>
              </a:spcBef>
              <a:spcAft>
                <a:spcPct val="0"/>
              </a:spcAft>
              <a:defRPr sz="2400" b="1" i="1">
                <a:solidFill>
                  <a:srgbClr val="120AAA"/>
                </a:solidFill>
                <a:latin typeface="Verdana" pitchFamily="34" charset="0"/>
              </a:defRPr>
            </a:lvl7pPr>
            <a:lvl8pPr marL="1371600" algn="l" rtl="0" eaLnBrk="0" fontAlgn="base" hangingPunct="0">
              <a:spcBef>
                <a:spcPct val="0"/>
              </a:spcBef>
              <a:spcAft>
                <a:spcPct val="0"/>
              </a:spcAft>
              <a:defRPr sz="2400" b="1" i="1">
                <a:solidFill>
                  <a:srgbClr val="120AAA"/>
                </a:solidFill>
                <a:latin typeface="Verdana" pitchFamily="34" charset="0"/>
              </a:defRPr>
            </a:lvl8pPr>
            <a:lvl9pPr marL="1828800" algn="l" rtl="0" eaLnBrk="0" fontAlgn="base" hangingPunct="0">
              <a:spcBef>
                <a:spcPct val="0"/>
              </a:spcBef>
              <a:spcAft>
                <a:spcPct val="0"/>
              </a:spcAft>
              <a:defRPr sz="2400" b="1" i="1">
                <a:solidFill>
                  <a:srgbClr val="120AAA"/>
                </a:solidFill>
                <a:latin typeface="Verdana" pitchFamily="34" charset="0"/>
              </a:defRPr>
            </a:lvl9pPr>
          </a:lstStyle>
          <a:p>
            <a:pPr algn="ctr">
              <a:spcBef>
                <a:spcPts val="0"/>
              </a:spcBef>
              <a:spcAft>
                <a:spcPts val="0"/>
              </a:spcAft>
            </a:pPr>
            <a:r>
              <a:rPr lang="en-US" dirty="0">
                <a:latin typeface="Arial" panose="020B0604020202020204" pitchFamily="34" charset="0"/>
                <a:ea typeface="Calibri" panose="020F0502020204030204" pitchFamily="34" charset="0"/>
                <a:cs typeface="Arial" panose="020B0604020202020204" pitchFamily="34" charset="0"/>
              </a:rPr>
              <a:t>Working Paper 122 </a:t>
            </a:r>
          </a:p>
          <a:p>
            <a:pPr algn="ctr">
              <a:spcBef>
                <a:spcPts val="0"/>
              </a:spcBef>
              <a:spcAft>
                <a:spcPts val="0"/>
              </a:spcAft>
            </a:pPr>
            <a:r>
              <a:rPr lang="en-US" sz="2000" u="none" strike="noStrike" baseline="0" dirty="0">
                <a:latin typeface="Arial" panose="020B0604020202020204" pitchFamily="34" charset="0"/>
                <a:cs typeface="Arial" panose="020B0604020202020204" pitchFamily="34" charset="0"/>
              </a:rPr>
              <a:t>Training Benefits </a:t>
            </a:r>
            <a:endParaRPr lang="en-CA" sz="2000" dirty="0">
              <a:latin typeface="Arial" panose="020B0604020202020204" pitchFamily="34" charset="0"/>
              <a:ea typeface="Calibri" panose="020F0502020204030204" pitchFamily="34" charset="0"/>
              <a:cs typeface="Arial" panose="020B0604020202020204" pitchFamily="34" charset="0"/>
            </a:endParaRPr>
          </a:p>
        </p:txBody>
      </p:sp>
      <p:sp>
        <p:nvSpPr>
          <p:cNvPr id="4" name="Title 1"/>
          <p:cNvSpPr txBox="1">
            <a:spLocks/>
          </p:cNvSpPr>
          <p:nvPr/>
        </p:nvSpPr>
        <p:spPr>
          <a:xfrm>
            <a:off x="1182452" y="2139702"/>
            <a:ext cx="6779096" cy="2088232"/>
          </a:xfrm>
          <a:prstGeom prst="rect">
            <a:avLst/>
          </a:prstGeom>
        </p:spPr>
        <p:txBody>
          <a:bodyPr/>
          <a:lstStyle>
            <a:lvl1pPr algn="l" rtl="0" eaLnBrk="0" fontAlgn="base" hangingPunct="0">
              <a:spcBef>
                <a:spcPct val="0"/>
              </a:spcBef>
              <a:spcAft>
                <a:spcPct val="0"/>
              </a:spcAft>
              <a:defRPr sz="2400" b="1" i="1">
                <a:solidFill>
                  <a:srgbClr val="120AAA"/>
                </a:solidFill>
                <a:latin typeface="+mj-lt"/>
                <a:ea typeface="+mj-ea"/>
                <a:cs typeface="+mj-cs"/>
              </a:defRPr>
            </a:lvl1pPr>
            <a:lvl2pPr algn="l" rtl="0" eaLnBrk="0" fontAlgn="base" hangingPunct="0">
              <a:spcBef>
                <a:spcPct val="0"/>
              </a:spcBef>
              <a:spcAft>
                <a:spcPct val="0"/>
              </a:spcAft>
              <a:defRPr sz="2400" b="1" i="1">
                <a:solidFill>
                  <a:srgbClr val="120AAA"/>
                </a:solidFill>
                <a:latin typeface="Verdana" pitchFamily="34" charset="0"/>
              </a:defRPr>
            </a:lvl2pPr>
            <a:lvl3pPr algn="l" rtl="0" eaLnBrk="0" fontAlgn="base" hangingPunct="0">
              <a:spcBef>
                <a:spcPct val="0"/>
              </a:spcBef>
              <a:spcAft>
                <a:spcPct val="0"/>
              </a:spcAft>
              <a:defRPr sz="2400" b="1" i="1">
                <a:solidFill>
                  <a:srgbClr val="120AAA"/>
                </a:solidFill>
                <a:latin typeface="Verdana" pitchFamily="34" charset="0"/>
              </a:defRPr>
            </a:lvl3pPr>
            <a:lvl4pPr algn="l" rtl="0" eaLnBrk="0" fontAlgn="base" hangingPunct="0">
              <a:spcBef>
                <a:spcPct val="0"/>
              </a:spcBef>
              <a:spcAft>
                <a:spcPct val="0"/>
              </a:spcAft>
              <a:defRPr sz="2400" b="1" i="1">
                <a:solidFill>
                  <a:srgbClr val="120AAA"/>
                </a:solidFill>
                <a:latin typeface="Verdana" pitchFamily="34" charset="0"/>
              </a:defRPr>
            </a:lvl4pPr>
            <a:lvl5pPr algn="l" rtl="0" eaLnBrk="0" fontAlgn="base" hangingPunct="0">
              <a:spcBef>
                <a:spcPct val="0"/>
              </a:spcBef>
              <a:spcAft>
                <a:spcPct val="0"/>
              </a:spcAft>
              <a:defRPr sz="2400" b="1" i="1">
                <a:solidFill>
                  <a:srgbClr val="120AAA"/>
                </a:solidFill>
                <a:latin typeface="Verdana" pitchFamily="34" charset="0"/>
              </a:defRPr>
            </a:lvl5pPr>
            <a:lvl6pPr marL="457200" algn="l" rtl="0" eaLnBrk="0" fontAlgn="base" hangingPunct="0">
              <a:spcBef>
                <a:spcPct val="0"/>
              </a:spcBef>
              <a:spcAft>
                <a:spcPct val="0"/>
              </a:spcAft>
              <a:defRPr sz="2400" b="1" i="1">
                <a:solidFill>
                  <a:srgbClr val="120AAA"/>
                </a:solidFill>
                <a:latin typeface="Verdana" pitchFamily="34" charset="0"/>
              </a:defRPr>
            </a:lvl6pPr>
            <a:lvl7pPr marL="914400" algn="l" rtl="0" eaLnBrk="0" fontAlgn="base" hangingPunct="0">
              <a:spcBef>
                <a:spcPct val="0"/>
              </a:spcBef>
              <a:spcAft>
                <a:spcPct val="0"/>
              </a:spcAft>
              <a:defRPr sz="2400" b="1" i="1">
                <a:solidFill>
                  <a:srgbClr val="120AAA"/>
                </a:solidFill>
                <a:latin typeface="Verdana" pitchFamily="34" charset="0"/>
              </a:defRPr>
            </a:lvl7pPr>
            <a:lvl8pPr marL="1371600" algn="l" rtl="0" eaLnBrk="0" fontAlgn="base" hangingPunct="0">
              <a:spcBef>
                <a:spcPct val="0"/>
              </a:spcBef>
              <a:spcAft>
                <a:spcPct val="0"/>
              </a:spcAft>
              <a:defRPr sz="2400" b="1" i="1">
                <a:solidFill>
                  <a:srgbClr val="120AAA"/>
                </a:solidFill>
                <a:latin typeface="Verdana" pitchFamily="34" charset="0"/>
              </a:defRPr>
            </a:lvl8pPr>
            <a:lvl9pPr marL="1828800" algn="l" rtl="0" eaLnBrk="0" fontAlgn="base" hangingPunct="0">
              <a:spcBef>
                <a:spcPct val="0"/>
              </a:spcBef>
              <a:spcAft>
                <a:spcPct val="0"/>
              </a:spcAft>
              <a:defRPr sz="2400" b="1" i="1">
                <a:solidFill>
                  <a:srgbClr val="120AAA"/>
                </a:solidFill>
                <a:latin typeface="Verdana" pitchFamily="34" charset="0"/>
              </a:defRPr>
            </a:lvl9pPr>
          </a:lstStyle>
          <a:p>
            <a:pPr marL="285750" marR="0" indent="-285750" algn="l">
              <a:spcBef>
                <a:spcPts val="0"/>
              </a:spcBef>
              <a:spcAft>
                <a:spcPts val="0"/>
              </a:spcAft>
              <a:buFont typeface="Arial" panose="020B0604020202020204" pitchFamily="34" charset="0"/>
              <a:buChar char="•"/>
            </a:pPr>
            <a:r>
              <a:rPr lang="en-GB" sz="1800" b="0" i="0" dirty="0">
                <a:latin typeface="Arial" panose="020B0604020202020204" pitchFamily="34" charset="0"/>
                <a:ea typeface="Times New Roman" panose="02020603050405020304" pitchFamily="18" charset="0"/>
                <a:cs typeface="Arial" panose="020B0604020202020204" pitchFamily="34" charset="0"/>
              </a:rPr>
              <a:t>I</a:t>
            </a:r>
            <a:r>
              <a:rPr lang="en-GB" sz="1800" b="0" i="0" dirty="0">
                <a:effectLst/>
                <a:latin typeface="Arial" panose="020B0604020202020204" pitchFamily="34" charset="0"/>
                <a:ea typeface="Times New Roman" panose="02020603050405020304" pitchFamily="18" charset="0"/>
                <a:cs typeface="Arial" panose="020B0604020202020204" pitchFamily="34" charset="0"/>
              </a:rPr>
              <a:t>mproved security posture: cybersecurity training equips ATSEPs with the knowledge and skills needed to identify and mitigate cyber threats.</a:t>
            </a:r>
            <a:r>
              <a:rPr lang="en-US" sz="1800" b="0" i="0" dirty="0">
                <a:effectLst/>
                <a:latin typeface="Arial" panose="020B0604020202020204" pitchFamily="34" charset="0"/>
                <a:cs typeface="Arial" panose="020B0604020202020204" pitchFamily="34" charset="0"/>
              </a:rPr>
              <a:t> </a:t>
            </a:r>
          </a:p>
          <a:p>
            <a:pPr marR="0" algn="l">
              <a:spcBef>
                <a:spcPts val="0"/>
              </a:spcBef>
              <a:spcAft>
                <a:spcPts val="0"/>
              </a:spcAft>
            </a:pPr>
            <a:endParaRPr lang="en-US" sz="1800" b="0" i="0" dirty="0">
              <a:effectLst/>
              <a:latin typeface="Arial" panose="020B0604020202020204" pitchFamily="34" charset="0"/>
              <a:cs typeface="Arial" panose="020B0604020202020204" pitchFamily="34" charset="0"/>
            </a:endParaRPr>
          </a:p>
          <a:p>
            <a:pPr marL="285750" marR="0" indent="-285750" algn="l">
              <a:spcBef>
                <a:spcPts val="0"/>
              </a:spcBef>
              <a:spcAft>
                <a:spcPts val="0"/>
              </a:spcAft>
              <a:buFont typeface="Arial" panose="020B0604020202020204" pitchFamily="34" charset="0"/>
              <a:buChar char="•"/>
            </a:pPr>
            <a:r>
              <a:rPr lang="en-GB" sz="1800" b="0" i="0" dirty="0">
                <a:effectLst/>
                <a:latin typeface="Arial" panose="020B0604020202020204" pitchFamily="34" charset="0"/>
                <a:ea typeface="Times New Roman" panose="02020603050405020304" pitchFamily="18" charset="0"/>
                <a:cs typeface="Arial" panose="020B0604020202020204" pitchFamily="34" charset="0"/>
              </a:rPr>
              <a:t>Reduced vulnerabilities: cybersecurity training helps ATSEPs and ANSPs identify and address vulnerabilities in their systems and networks.</a:t>
            </a:r>
            <a:endParaRPr lang="en-US" sz="1800" i="0" dirty="0">
              <a:effectLst/>
              <a:latin typeface="Arial" panose="020B0604020202020204" pitchFamily="34" charset="0"/>
              <a:ea typeface="Times New Roman" panose="02020603050405020304" pitchFamily="18" charset="0"/>
              <a:cs typeface="Arial" panose="020B0604020202020204" pitchFamily="34" charset="0"/>
            </a:endParaRPr>
          </a:p>
          <a:p>
            <a:pPr marL="285750" marR="0" indent="-285750" algn="l">
              <a:spcBef>
                <a:spcPts val="0"/>
              </a:spcBef>
              <a:spcAft>
                <a:spcPts val="0"/>
              </a:spcAft>
              <a:buFont typeface="Arial" panose="020B0604020202020204" pitchFamily="34" charset="0"/>
              <a:buChar char="•"/>
            </a:pPr>
            <a:endParaRPr lang="en-US" sz="1800" b="0" i="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1800" b="0" i="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6140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Textfeld 5"/>
          <p:cNvSpPr txBox="1"/>
          <p:nvPr/>
        </p:nvSpPr>
        <p:spPr>
          <a:xfrm>
            <a:off x="1907704" y="141685"/>
            <a:ext cx="6767984" cy="400110"/>
          </a:xfrm>
          <a:prstGeom prst="rect">
            <a:avLst/>
          </a:prstGeom>
          <a:noFill/>
        </p:spPr>
        <p:txBody>
          <a:bodyPr wrap="square">
            <a:spAutoFit/>
          </a:bodyPr>
          <a:lstStyle/>
          <a:p>
            <a:pPr algn="r" eaLnBrk="0" fontAlgn="base" hangingPunct="0">
              <a:spcBef>
                <a:spcPct val="0"/>
              </a:spcBef>
              <a:spcAft>
                <a:spcPct val="0"/>
              </a:spcAft>
              <a:defRPr/>
            </a:pPr>
            <a:r>
              <a:rPr lang="en-US" sz="2000" b="1" dirty="0">
                <a:solidFill>
                  <a:srgbClr val="000099"/>
                </a:solidFill>
                <a:latin typeface="Verdana"/>
              </a:rPr>
              <a:t>IFATSEA </a:t>
            </a:r>
          </a:p>
        </p:txBody>
      </p:sp>
      <p:sp>
        <p:nvSpPr>
          <p:cNvPr id="3" name="Title 1"/>
          <p:cNvSpPr txBox="1">
            <a:spLocks/>
          </p:cNvSpPr>
          <p:nvPr/>
        </p:nvSpPr>
        <p:spPr>
          <a:xfrm>
            <a:off x="457200" y="1118722"/>
            <a:ext cx="8229600" cy="642938"/>
          </a:xfrm>
          <a:prstGeom prst="rect">
            <a:avLst/>
          </a:prstGeom>
        </p:spPr>
        <p:txBody>
          <a:bodyPr/>
          <a:lstStyle>
            <a:lvl1pPr algn="l" rtl="0" eaLnBrk="0" fontAlgn="base" hangingPunct="0">
              <a:spcBef>
                <a:spcPct val="0"/>
              </a:spcBef>
              <a:spcAft>
                <a:spcPct val="0"/>
              </a:spcAft>
              <a:defRPr sz="2400" b="1" i="1">
                <a:solidFill>
                  <a:srgbClr val="120AAA"/>
                </a:solidFill>
                <a:latin typeface="+mj-lt"/>
                <a:ea typeface="+mj-ea"/>
                <a:cs typeface="+mj-cs"/>
              </a:defRPr>
            </a:lvl1pPr>
            <a:lvl2pPr algn="l" rtl="0" eaLnBrk="0" fontAlgn="base" hangingPunct="0">
              <a:spcBef>
                <a:spcPct val="0"/>
              </a:spcBef>
              <a:spcAft>
                <a:spcPct val="0"/>
              </a:spcAft>
              <a:defRPr sz="2400" b="1" i="1">
                <a:solidFill>
                  <a:srgbClr val="120AAA"/>
                </a:solidFill>
                <a:latin typeface="Verdana" pitchFamily="34" charset="0"/>
              </a:defRPr>
            </a:lvl2pPr>
            <a:lvl3pPr algn="l" rtl="0" eaLnBrk="0" fontAlgn="base" hangingPunct="0">
              <a:spcBef>
                <a:spcPct val="0"/>
              </a:spcBef>
              <a:spcAft>
                <a:spcPct val="0"/>
              </a:spcAft>
              <a:defRPr sz="2400" b="1" i="1">
                <a:solidFill>
                  <a:srgbClr val="120AAA"/>
                </a:solidFill>
                <a:latin typeface="Verdana" pitchFamily="34" charset="0"/>
              </a:defRPr>
            </a:lvl3pPr>
            <a:lvl4pPr algn="l" rtl="0" eaLnBrk="0" fontAlgn="base" hangingPunct="0">
              <a:spcBef>
                <a:spcPct val="0"/>
              </a:spcBef>
              <a:spcAft>
                <a:spcPct val="0"/>
              </a:spcAft>
              <a:defRPr sz="2400" b="1" i="1">
                <a:solidFill>
                  <a:srgbClr val="120AAA"/>
                </a:solidFill>
                <a:latin typeface="Verdana" pitchFamily="34" charset="0"/>
              </a:defRPr>
            </a:lvl4pPr>
            <a:lvl5pPr algn="l" rtl="0" eaLnBrk="0" fontAlgn="base" hangingPunct="0">
              <a:spcBef>
                <a:spcPct val="0"/>
              </a:spcBef>
              <a:spcAft>
                <a:spcPct val="0"/>
              </a:spcAft>
              <a:defRPr sz="2400" b="1" i="1">
                <a:solidFill>
                  <a:srgbClr val="120AAA"/>
                </a:solidFill>
                <a:latin typeface="Verdana" pitchFamily="34" charset="0"/>
              </a:defRPr>
            </a:lvl5pPr>
            <a:lvl6pPr marL="457200" algn="l" rtl="0" eaLnBrk="0" fontAlgn="base" hangingPunct="0">
              <a:spcBef>
                <a:spcPct val="0"/>
              </a:spcBef>
              <a:spcAft>
                <a:spcPct val="0"/>
              </a:spcAft>
              <a:defRPr sz="2400" b="1" i="1">
                <a:solidFill>
                  <a:srgbClr val="120AAA"/>
                </a:solidFill>
                <a:latin typeface="Verdana" pitchFamily="34" charset="0"/>
              </a:defRPr>
            </a:lvl6pPr>
            <a:lvl7pPr marL="914400" algn="l" rtl="0" eaLnBrk="0" fontAlgn="base" hangingPunct="0">
              <a:spcBef>
                <a:spcPct val="0"/>
              </a:spcBef>
              <a:spcAft>
                <a:spcPct val="0"/>
              </a:spcAft>
              <a:defRPr sz="2400" b="1" i="1">
                <a:solidFill>
                  <a:srgbClr val="120AAA"/>
                </a:solidFill>
                <a:latin typeface="Verdana" pitchFamily="34" charset="0"/>
              </a:defRPr>
            </a:lvl7pPr>
            <a:lvl8pPr marL="1371600" algn="l" rtl="0" eaLnBrk="0" fontAlgn="base" hangingPunct="0">
              <a:spcBef>
                <a:spcPct val="0"/>
              </a:spcBef>
              <a:spcAft>
                <a:spcPct val="0"/>
              </a:spcAft>
              <a:defRPr sz="2400" b="1" i="1">
                <a:solidFill>
                  <a:srgbClr val="120AAA"/>
                </a:solidFill>
                <a:latin typeface="Verdana" pitchFamily="34" charset="0"/>
              </a:defRPr>
            </a:lvl8pPr>
            <a:lvl9pPr marL="1828800" algn="l" rtl="0" eaLnBrk="0" fontAlgn="base" hangingPunct="0">
              <a:spcBef>
                <a:spcPct val="0"/>
              </a:spcBef>
              <a:spcAft>
                <a:spcPct val="0"/>
              </a:spcAft>
              <a:defRPr sz="2400" b="1" i="1">
                <a:solidFill>
                  <a:srgbClr val="120AAA"/>
                </a:solidFill>
                <a:latin typeface="Verdana" pitchFamily="34" charset="0"/>
              </a:defRPr>
            </a:lvl9pPr>
          </a:lstStyle>
          <a:p>
            <a:pPr algn="ctr"/>
            <a:r>
              <a:rPr lang="en-CA" sz="3200" b="0" kern="0" dirty="0">
                <a:latin typeface="+mn-lt"/>
              </a:rPr>
              <a:t>Overview</a:t>
            </a:r>
          </a:p>
        </p:txBody>
      </p:sp>
      <p:sp>
        <p:nvSpPr>
          <p:cNvPr id="4" name="Title 1"/>
          <p:cNvSpPr txBox="1">
            <a:spLocks/>
          </p:cNvSpPr>
          <p:nvPr/>
        </p:nvSpPr>
        <p:spPr>
          <a:xfrm>
            <a:off x="2501770" y="2153868"/>
            <a:ext cx="4140460" cy="1838584"/>
          </a:xfrm>
          <a:prstGeom prst="rect">
            <a:avLst/>
          </a:prstGeom>
        </p:spPr>
        <p:txBody>
          <a:bodyPr/>
          <a:lstStyle>
            <a:lvl1pPr algn="l" rtl="0" eaLnBrk="0" fontAlgn="base" hangingPunct="0">
              <a:spcBef>
                <a:spcPct val="0"/>
              </a:spcBef>
              <a:spcAft>
                <a:spcPct val="0"/>
              </a:spcAft>
              <a:defRPr sz="2400" b="1" i="1">
                <a:solidFill>
                  <a:srgbClr val="120AAA"/>
                </a:solidFill>
                <a:latin typeface="+mj-lt"/>
                <a:ea typeface="+mj-ea"/>
                <a:cs typeface="+mj-cs"/>
              </a:defRPr>
            </a:lvl1pPr>
            <a:lvl2pPr algn="l" rtl="0" eaLnBrk="0" fontAlgn="base" hangingPunct="0">
              <a:spcBef>
                <a:spcPct val="0"/>
              </a:spcBef>
              <a:spcAft>
                <a:spcPct val="0"/>
              </a:spcAft>
              <a:defRPr sz="2400" b="1" i="1">
                <a:solidFill>
                  <a:srgbClr val="120AAA"/>
                </a:solidFill>
                <a:latin typeface="Verdana" pitchFamily="34" charset="0"/>
              </a:defRPr>
            </a:lvl2pPr>
            <a:lvl3pPr algn="l" rtl="0" eaLnBrk="0" fontAlgn="base" hangingPunct="0">
              <a:spcBef>
                <a:spcPct val="0"/>
              </a:spcBef>
              <a:spcAft>
                <a:spcPct val="0"/>
              </a:spcAft>
              <a:defRPr sz="2400" b="1" i="1">
                <a:solidFill>
                  <a:srgbClr val="120AAA"/>
                </a:solidFill>
                <a:latin typeface="Verdana" pitchFamily="34" charset="0"/>
              </a:defRPr>
            </a:lvl3pPr>
            <a:lvl4pPr algn="l" rtl="0" eaLnBrk="0" fontAlgn="base" hangingPunct="0">
              <a:spcBef>
                <a:spcPct val="0"/>
              </a:spcBef>
              <a:spcAft>
                <a:spcPct val="0"/>
              </a:spcAft>
              <a:defRPr sz="2400" b="1" i="1">
                <a:solidFill>
                  <a:srgbClr val="120AAA"/>
                </a:solidFill>
                <a:latin typeface="Verdana" pitchFamily="34" charset="0"/>
              </a:defRPr>
            </a:lvl4pPr>
            <a:lvl5pPr algn="l" rtl="0" eaLnBrk="0" fontAlgn="base" hangingPunct="0">
              <a:spcBef>
                <a:spcPct val="0"/>
              </a:spcBef>
              <a:spcAft>
                <a:spcPct val="0"/>
              </a:spcAft>
              <a:defRPr sz="2400" b="1" i="1">
                <a:solidFill>
                  <a:srgbClr val="120AAA"/>
                </a:solidFill>
                <a:latin typeface="Verdana" pitchFamily="34" charset="0"/>
              </a:defRPr>
            </a:lvl5pPr>
            <a:lvl6pPr marL="457200" algn="l" rtl="0" eaLnBrk="0" fontAlgn="base" hangingPunct="0">
              <a:spcBef>
                <a:spcPct val="0"/>
              </a:spcBef>
              <a:spcAft>
                <a:spcPct val="0"/>
              </a:spcAft>
              <a:defRPr sz="2400" b="1" i="1">
                <a:solidFill>
                  <a:srgbClr val="120AAA"/>
                </a:solidFill>
                <a:latin typeface="Verdana" pitchFamily="34" charset="0"/>
              </a:defRPr>
            </a:lvl6pPr>
            <a:lvl7pPr marL="914400" algn="l" rtl="0" eaLnBrk="0" fontAlgn="base" hangingPunct="0">
              <a:spcBef>
                <a:spcPct val="0"/>
              </a:spcBef>
              <a:spcAft>
                <a:spcPct val="0"/>
              </a:spcAft>
              <a:defRPr sz="2400" b="1" i="1">
                <a:solidFill>
                  <a:srgbClr val="120AAA"/>
                </a:solidFill>
                <a:latin typeface="Verdana" pitchFamily="34" charset="0"/>
              </a:defRPr>
            </a:lvl7pPr>
            <a:lvl8pPr marL="1371600" algn="l" rtl="0" eaLnBrk="0" fontAlgn="base" hangingPunct="0">
              <a:spcBef>
                <a:spcPct val="0"/>
              </a:spcBef>
              <a:spcAft>
                <a:spcPct val="0"/>
              </a:spcAft>
              <a:defRPr sz="2400" b="1" i="1">
                <a:solidFill>
                  <a:srgbClr val="120AAA"/>
                </a:solidFill>
                <a:latin typeface="Verdana" pitchFamily="34" charset="0"/>
              </a:defRPr>
            </a:lvl8pPr>
            <a:lvl9pPr marL="1828800" algn="l" rtl="0" eaLnBrk="0" fontAlgn="base" hangingPunct="0">
              <a:spcBef>
                <a:spcPct val="0"/>
              </a:spcBef>
              <a:spcAft>
                <a:spcPct val="0"/>
              </a:spcAft>
              <a:defRPr sz="2400" b="1" i="1">
                <a:solidFill>
                  <a:srgbClr val="120AAA"/>
                </a:solidFill>
                <a:latin typeface="Verdana" pitchFamily="34" charset="0"/>
              </a:defRPr>
            </a:lvl9pPr>
          </a:lstStyle>
          <a:p>
            <a:pPr marL="342900" marR="0" lvl="0" indent="-342900">
              <a:spcBef>
                <a:spcPts val="0"/>
              </a:spcBef>
              <a:spcAft>
                <a:spcPts val="0"/>
              </a:spcAft>
              <a:buFont typeface="Symbol" panose="05050102010706020507" pitchFamily="18" charset="2"/>
              <a:buChar char=""/>
            </a:pPr>
            <a:r>
              <a:rPr lang="en-US" sz="1800" b="0" i="0" dirty="0">
                <a:latin typeface="Arial" panose="020B0604020202020204" pitchFamily="34" charset="0"/>
                <a:ea typeface="Calibri" panose="020F0502020204030204" pitchFamily="34" charset="0"/>
                <a:cs typeface="Times New Roman" panose="02020603050405020304" pitchFamily="18" charset="0"/>
              </a:rPr>
              <a:t>Intro to ATSEP</a:t>
            </a:r>
          </a:p>
          <a:p>
            <a:pPr marL="342900" marR="0" lvl="0" indent="-342900">
              <a:spcBef>
                <a:spcPts val="0"/>
              </a:spcBef>
              <a:spcAft>
                <a:spcPts val="0"/>
              </a:spcAft>
              <a:buFont typeface="Symbol" panose="05050102010706020507" pitchFamily="18" charset="2"/>
              <a:buChar char=""/>
            </a:pPr>
            <a:r>
              <a:rPr lang="en-US" sz="1800" b="0" i="0" dirty="0">
                <a:effectLst/>
                <a:latin typeface="Arial" panose="020B0604020202020204" pitchFamily="34" charset="0"/>
                <a:ea typeface="Calibri" panose="020F0502020204030204" pitchFamily="34" charset="0"/>
                <a:cs typeface="Times New Roman" panose="02020603050405020304" pitchFamily="18" charset="0"/>
              </a:rPr>
              <a:t>Intro to ICAO</a:t>
            </a:r>
          </a:p>
          <a:p>
            <a:pPr marL="342900" marR="0" lvl="0" indent="-342900">
              <a:spcBef>
                <a:spcPts val="0"/>
              </a:spcBef>
              <a:spcAft>
                <a:spcPts val="0"/>
              </a:spcAft>
              <a:buFont typeface="Symbol" panose="05050102010706020507" pitchFamily="18" charset="2"/>
              <a:buChar char=""/>
            </a:pPr>
            <a:r>
              <a:rPr lang="en-US" sz="1800" b="0" i="0" dirty="0">
                <a:latin typeface="Arial" panose="020B0604020202020204" pitchFamily="34" charset="0"/>
                <a:ea typeface="Calibri" panose="020F0502020204030204" pitchFamily="34" charset="0"/>
                <a:cs typeface="Times New Roman" panose="02020603050405020304" pitchFamily="18" charset="0"/>
              </a:rPr>
              <a:t>Working with ICAO</a:t>
            </a:r>
            <a:endParaRPr lang="en-US" sz="1800" b="0" i="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b="0" i="0" dirty="0">
                <a:latin typeface="Arial" panose="020B0604020202020204" pitchFamily="34" charset="0"/>
                <a:ea typeface="Calibri" panose="020F0502020204030204" pitchFamily="34" charset="0"/>
                <a:cs typeface="Times New Roman" panose="02020603050405020304" pitchFamily="18" charset="0"/>
              </a:rPr>
              <a:t>Working Papers</a:t>
            </a:r>
          </a:p>
          <a:p>
            <a:pPr marL="342900" marR="0" lvl="0" indent="-342900">
              <a:spcBef>
                <a:spcPts val="0"/>
              </a:spcBef>
              <a:spcAft>
                <a:spcPts val="0"/>
              </a:spcAft>
              <a:buFont typeface="Symbol" panose="05050102010706020507" pitchFamily="18" charset="2"/>
              <a:buChar char=""/>
            </a:pPr>
            <a:r>
              <a:rPr lang="en-US" sz="1800" b="0" i="0" dirty="0">
                <a:latin typeface="Arial" panose="020B0604020202020204" pitchFamily="34" charset="0"/>
                <a:ea typeface="Calibri" panose="020F0502020204030204" pitchFamily="34" charset="0"/>
                <a:cs typeface="Times New Roman" panose="02020603050405020304" pitchFamily="18" charset="0"/>
              </a:rPr>
              <a:t>ICAO ANC</a:t>
            </a:r>
          </a:p>
          <a:p>
            <a:pPr marL="342900" marR="0" lvl="0" indent="-342900">
              <a:spcBef>
                <a:spcPts val="0"/>
              </a:spcBef>
              <a:spcAft>
                <a:spcPts val="0"/>
              </a:spcAft>
              <a:buFont typeface="Symbol" panose="05050102010706020507" pitchFamily="18" charset="2"/>
              <a:buChar char=""/>
            </a:pPr>
            <a:endParaRPr lang="en-US" sz="1800" b="0" i="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5869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Textfeld 5"/>
          <p:cNvSpPr txBox="1"/>
          <p:nvPr/>
        </p:nvSpPr>
        <p:spPr>
          <a:xfrm>
            <a:off x="1907704" y="141685"/>
            <a:ext cx="6767984" cy="400110"/>
          </a:xfrm>
          <a:prstGeom prst="rect">
            <a:avLst/>
          </a:prstGeom>
          <a:noFill/>
        </p:spPr>
        <p:txBody>
          <a:bodyPr wrap="square">
            <a:spAutoFit/>
          </a:bodyPr>
          <a:lstStyle/>
          <a:p>
            <a:pPr algn="r" eaLnBrk="0" fontAlgn="base" hangingPunct="0">
              <a:spcBef>
                <a:spcPct val="0"/>
              </a:spcBef>
              <a:spcAft>
                <a:spcPct val="0"/>
              </a:spcAft>
              <a:defRPr/>
            </a:pPr>
            <a:r>
              <a:rPr lang="en-US" sz="2000" b="1" dirty="0">
                <a:solidFill>
                  <a:srgbClr val="000099"/>
                </a:solidFill>
                <a:latin typeface="Verdana"/>
              </a:rPr>
              <a:t>IFATSEA </a:t>
            </a:r>
          </a:p>
        </p:txBody>
      </p:sp>
      <p:sp>
        <p:nvSpPr>
          <p:cNvPr id="3" name="Title 1"/>
          <p:cNvSpPr txBox="1">
            <a:spLocks/>
          </p:cNvSpPr>
          <p:nvPr/>
        </p:nvSpPr>
        <p:spPr>
          <a:xfrm>
            <a:off x="457200" y="915566"/>
            <a:ext cx="8229600" cy="1008112"/>
          </a:xfrm>
          <a:prstGeom prst="rect">
            <a:avLst/>
          </a:prstGeom>
        </p:spPr>
        <p:txBody>
          <a:bodyPr/>
          <a:lstStyle>
            <a:lvl1pPr algn="l" rtl="0" eaLnBrk="0" fontAlgn="base" hangingPunct="0">
              <a:spcBef>
                <a:spcPct val="0"/>
              </a:spcBef>
              <a:spcAft>
                <a:spcPct val="0"/>
              </a:spcAft>
              <a:defRPr sz="2400" b="1" i="1">
                <a:solidFill>
                  <a:srgbClr val="120AAA"/>
                </a:solidFill>
                <a:latin typeface="+mj-lt"/>
                <a:ea typeface="+mj-ea"/>
                <a:cs typeface="+mj-cs"/>
              </a:defRPr>
            </a:lvl1pPr>
            <a:lvl2pPr algn="l" rtl="0" eaLnBrk="0" fontAlgn="base" hangingPunct="0">
              <a:spcBef>
                <a:spcPct val="0"/>
              </a:spcBef>
              <a:spcAft>
                <a:spcPct val="0"/>
              </a:spcAft>
              <a:defRPr sz="2400" b="1" i="1">
                <a:solidFill>
                  <a:srgbClr val="120AAA"/>
                </a:solidFill>
                <a:latin typeface="Verdana" pitchFamily="34" charset="0"/>
              </a:defRPr>
            </a:lvl2pPr>
            <a:lvl3pPr algn="l" rtl="0" eaLnBrk="0" fontAlgn="base" hangingPunct="0">
              <a:spcBef>
                <a:spcPct val="0"/>
              </a:spcBef>
              <a:spcAft>
                <a:spcPct val="0"/>
              </a:spcAft>
              <a:defRPr sz="2400" b="1" i="1">
                <a:solidFill>
                  <a:srgbClr val="120AAA"/>
                </a:solidFill>
                <a:latin typeface="Verdana" pitchFamily="34" charset="0"/>
              </a:defRPr>
            </a:lvl3pPr>
            <a:lvl4pPr algn="l" rtl="0" eaLnBrk="0" fontAlgn="base" hangingPunct="0">
              <a:spcBef>
                <a:spcPct val="0"/>
              </a:spcBef>
              <a:spcAft>
                <a:spcPct val="0"/>
              </a:spcAft>
              <a:defRPr sz="2400" b="1" i="1">
                <a:solidFill>
                  <a:srgbClr val="120AAA"/>
                </a:solidFill>
                <a:latin typeface="Verdana" pitchFamily="34" charset="0"/>
              </a:defRPr>
            </a:lvl4pPr>
            <a:lvl5pPr algn="l" rtl="0" eaLnBrk="0" fontAlgn="base" hangingPunct="0">
              <a:spcBef>
                <a:spcPct val="0"/>
              </a:spcBef>
              <a:spcAft>
                <a:spcPct val="0"/>
              </a:spcAft>
              <a:defRPr sz="2400" b="1" i="1">
                <a:solidFill>
                  <a:srgbClr val="120AAA"/>
                </a:solidFill>
                <a:latin typeface="Verdana" pitchFamily="34" charset="0"/>
              </a:defRPr>
            </a:lvl5pPr>
            <a:lvl6pPr marL="457200" algn="l" rtl="0" eaLnBrk="0" fontAlgn="base" hangingPunct="0">
              <a:spcBef>
                <a:spcPct val="0"/>
              </a:spcBef>
              <a:spcAft>
                <a:spcPct val="0"/>
              </a:spcAft>
              <a:defRPr sz="2400" b="1" i="1">
                <a:solidFill>
                  <a:srgbClr val="120AAA"/>
                </a:solidFill>
                <a:latin typeface="Verdana" pitchFamily="34" charset="0"/>
              </a:defRPr>
            </a:lvl6pPr>
            <a:lvl7pPr marL="914400" algn="l" rtl="0" eaLnBrk="0" fontAlgn="base" hangingPunct="0">
              <a:spcBef>
                <a:spcPct val="0"/>
              </a:spcBef>
              <a:spcAft>
                <a:spcPct val="0"/>
              </a:spcAft>
              <a:defRPr sz="2400" b="1" i="1">
                <a:solidFill>
                  <a:srgbClr val="120AAA"/>
                </a:solidFill>
                <a:latin typeface="Verdana" pitchFamily="34" charset="0"/>
              </a:defRPr>
            </a:lvl7pPr>
            <a:lvl8pPr marL="1371600" algn="l" rtl="0" eaLnBrk="0" fontAlgn="base" hangingPunct="0">
              <a:spcBef>
                <a:spcPct val="0"/>
              </a:spcBef>
              <a:spcAft>
                <a:spcPct val="0"/>
              </a:spcAft>
              <a:defRPr sz="2400" b="1" i="1">
                <a:solidFill>
                  <a:srgbClr val="120AAA"/>
                </a:solidFill>
                <a:latin typeface="Verdana" pitchFamily="34" charset="0"/>
              </a:defRPr>
            </a:lvl8pPr>
            <a:lvl9pPr marL="1828800" algn="l" rtl="0" eaLnBrk="0" fontAlgn="base" hangingPunct="0">
              <a:spcBef>
                <a:spcPct val="0"/>
              </a:spcBef>
              <a:spcAft>
                <a:spcPct val="0"/>
              </a:spcAft>
              <a:defRPr sz="2400" b="1" i="1">
                <a:solidFill>
                  <a:srgbClr val="120AAA"/>
                </a:solidFill>
                <a:latin typeface="Verdana" pitchFamily="34" charset="0"/>
              </a:defRPr>
            </a:lvl9pPr>
          </a:lstStyle>
          <a:p>
            <a:pPr algn="ctr">
              <a:spcBef>
                <a:spcPts val="0"/>
              </a:spcBef>
              <a:spcAft>
                <a:spcPts val="0"/>
              </a:spcAft>
            </a:pPr>
            <a:r>
              <a:rPr lang="en-US" dirty="0">
                <a:latin typeface="Arial" panose="020B0604020202020204" pitchFamily="34" charset="0"/>
                <a:ea typeface="Calibri" panose="020F0502020204030204" pitchFamily="34" charset="0"/>
                <a:cs typeface="Arial" panose="020B0604020202020204" pitchFamily="34" charset="0"/>
              </a:rPr>
              <a:t>Working Paper 122 </a:t>
            </a:r>
          </a:p>
          <a:p>
            <a:pPr algn="ctr">
              <a:spcBef>
                <a:spcPts val="0"/>
              </a:spcBef>
              <a:spcAft>
                <a:spcPts val="0"/>
              </a:spcAft>
            </a:pPr>
            <a:r>
              <a:rPr lang="en-US" sz="2000" dirty="0">
                <a:latin typeface="Arial" panose="020B0604020202020204" pitchFamily="34" charset="0"/>
                <a:ea typeface="Calibri" panose="020F0502020204030204" pitchFamily="34" charset="0"/>
                <a:cs typeface="Arial" panose="020B0604020202020204" pitchFamily="34" charset="0"/>
              </a:rPr>
              <a:t>Training Benefits </a:t>
            </a:r>
          </a:p>
        </p:txBody>
      </p:sp>
      <p:sp>
        <p:nvSpPr>
          <p:cNvPr id="4" name="Title 1"/>
          <p:cNvSpPr txBox="1">
            <a:spLocks/>
          </p:cNvSpPr>
          <p:nvPr/>
        </p:nvSpPr>
        <p:spPr>
          <a:xfrm>
            <a:off x="1182452" y="1995686"/>
            <a:ext cx="6779096" cy="1872208"/>
          </a:xfrm>
          <a:prstGeom prst="rect">
            <a:avLst/>
          </a:prstGeom>
        </p:spPr>
        <p:txBody>
          <a:bodyPr/>
          <a:lstStyle>
            <a:lvl1pPr algn="l" rtl="0" eaLnBrk="0" fontAlgn="base" hangingPunct="0">
              <a:spcBef>
                <a:spcPct val="0"/>
              </a:spcBef>
              <a:spcAft>
                <a:spcPct val="0"/>
              </a:spcAft>
              <a:defRPr sz="2400" b="1" i="1">
                <a:solidFill>
                  <a:srgbClr val="120AAA"/>
                </a:solidFill>
                <a:latin typeface="+mj-lt"/>
                <a:ea typeface="+mj-ea"/>
                <a:cs typeface="+mj-cs"/>
              </a:defRPr>
            </a:lvl1pPr>
            <a:lvl2pPr algn="l" rtl="0" eaLnBrk="0" fontAlgn="base" hangingPunct="0">
              <a:spcBef>
                <a:spcPct val="0"/>
              </a:spcBef>
              <a:spcAft>
                <a:spcPct val="0"/>
              </a:spcAft>
              <a:defRPr sz="2400" b="1" i="1">
                <a:solidFill>
                  <a:srgbClr val="120AAA"/>
                </a:solidFill>
                <a:latin typeface="Verdana" pitchFamily="34" charset="0"/>
              </a:defRPr>
            </a:lvl2pPr>
            <a:lvl3pPr algn="l" rtl="0" eaLnBrk="0" fontAlgn="base" hangingPunct="0">
              <a:spcBef>
                <a:spcPct val="0"/>
              </a:spcBef>
              <a:spcAft>
                <a:spcPct val="0"/>
              </a:spcAft>
              <a:defRPr sz="2400" b="1" i="1">
                <a:solidFill>
                  <a:srgbClr val="120AAA"/>
                </a:solidFill>
                <a:latin typeface="Verdana" pitchFamily="34" charset="0"/>
              </a:defRPr>
            </a:lvl3pPr>
            <a:lvl4pPr algn="l" rtl="0" eaLnBrk="0" fontAlgn="base" hangingPunct="0">
              <a:spcBef>
                <a:spcPct val="0"/>
              </a:spcBef>
              <a:spcAft>
                <a:spcPct val="0"/>
              </a:spcAft>
              <a:defRPr sz="2400" b="1" i="1">
                <a:solidFill>
                  <a:srgbClr val="120AAA"/>
                </a:solidFill>
                <a:latin typeface="Verdana" pitchFamily="34" charset="0"/>
              </a:defRPr>
            </a:lvl4pPr>
            <a:lvl5pPr algn="l" rtl="0" eaLnBrk="0" fontAlgn="base" hangingPunct="0">
              <a:spcBef>
                <a:spcPct val="0"/>
              </a:spcBef>
              <a:spcAft>
                <a:spcPct val="0"/>
              </a:spcAft>
              <a:defRPr sz="2400" b="1" i="1">
                <a:solidFill>
                  <a:srgbClr val="120AAA"/>
                </a:solidFill>
                <a:latin typeface="Verdana" pitchFamily="34" charset="0"/>
              </a:defRPr>
            </a:lvl5pPr>
            <a:lvl6pPr marL="457200" algn="l" rtl="0" eaLnBrk="0" fontAlgn="base" hangingPunct="0">
              <a:spcBef>
                <a:spcPct val="0"/>
              </a:spcBef>
              <a:spcAft>
                <a:spcPct val="0"/>
              </a:spcAft>
              <a:defRPr sz="2400" b="1" i="1">
                <a:solidFill>
                  <a:srgbClr val="120AAA"/>
                </a:solidFill>
                <a:latin typeface="Verdana" pitchFamily="34" charset="0"/>
              </a:defRPr>
            </a:lvl6pPr>
            <a:lvl7pPr marL="914400" algn="l" rtl="0" eaLnBrk="0" fontAlgn="base" hangingPunct="0">
              <a:spcBef>
                <a:spcPct val="0"/>
              </a:spcBef>
              <a:spcAft>
                <a:spcPct val="0"/>
              </a:spcAft>
              <a:defRPr sz="2400" b="1" i="1">
                <a:solidFill>
                  <a:srgbClr val="120AAA"/>
                </a:solidFill>
                <a:latin typeface="Verdana" pitchFamily="34" charset="0"/>
              </a:defRPr>
            </a:lvl7pPr>
            <a:lvl8pPr marL="1371600" algn="l" rtl="0" eaLnBrk="0" fontAlgn="base" hangingPunct="0">
              <a:spcBef>
                <a:spcPct val="0"/>
              </a:spcBef>
              <a:spcAft>
                <a:spcPct val="0"/>
              </a:spcAft>
              <a:defRPr sz="2400" b="1" i="1">
                <a:solidFill>
                  <a:srgbClr val="120AAA"/>
                </a:solidFill>
                <a:latin typeface="Verdana" pitchFamily="34" charset="0"/>
              </a:defRPr>
            </a:lvl8pPr>
            <a:lvl9pPr marL="1828800" algn="l" rtl="0" eaLnBrk="0" fontAlgn="base" hangingPunct="0">
              <a:spcBef>
                <a:spcPct val="0"/>
              </a:spcBef>
              <a:spcAft>
                <a:spcPct val="0"/>
              </a:spcAft>
              <a:defRPr sz="2400" b="1" i="1">
                <a:solidFill>
                  <a:srgbClr val="120AAA"/>
                </a:solidFill>
                <a:latin typeface="Verdana" pitchFamily="34" charset="0"/>
              </a:defRPr>
            </a:lvl9pPr>
          </a:lstStyle>
          <a:p>
            <a:pPr marL="285750" indent="-285750">
              <a:spcBef>
                <a:spcPts val="0"/>
              </a:spcBef>
              <a:spcAft>
                <a:spcPts val="0"/>
              </a:spcAft>
              <a:buFont typeface="Arial" panose="020B0604020202020204" pitchFamily="34" charset="0"/>
              <a:buChar char="•"/>
            </a:pPr>
            <a:r>
              <a:rPr lang="en-GB" sz="1800" b="0" i="0" dirty="0">
                <a:effectLst/>
                <a:latin typeface="Arial" panose="020B0604020202020204" pitchFamily="34" charset="0"/>
                <a:ea typeface="Times New Roman" panose="02020603050405020304" pitchFamily="18" charset="0"/>
                <a:cs typeface="Arial" panose="020B0604020202020204" pitchFamily="34" charset="0"/>
              </a:rPr>
              <a:t>Threat awareness: training helps ATSEPs stay informed about the latest cyber threats and attack techniques.</a:t>
            </a:r>
          </a:p>
          <a:p>
            <a:pPr>
              <a:spcBef>
                <a:spcPts val="0"/>
              </a:spcBef>
              <a:spcAft>
                <a:spcPts val="0"/>
              </a:spcAft>
            </a:pPr>
            <a:endParaRPr lang="en-GB" sz="1800" b="0" i="0" dirty="0">
              <a:effectLst/>
              <a:latin typeface="Arial" panose="020B0604020202020204" pitchFamily="34" charset="0"/>
              <a:ea typeface="Times New Roman" panose="02020603050405020304" pitchFamily="18" charset="0"/>
              <a:cs typeface="Arial" panose="020B0604020202020204" pitchFamily="34" charset="0"/>
            </a:endParaRPr>
          </a:p>
          <a:p>
            <a:pPr marL="285750" indent="-285750">
              <a:spcBef>
                <a:spcPts val="0"/>
              </a:spcBef>
              <a:spcAft>
                <a:spcPts val="0"/>
              </a:spcAft>
              <a:buFont typeface="Arial" panose="020B0604020202020204" pitchFamily="34" charset="0"/>
              <a:buChar char="•"/>
            </a:pPr>
            <a:r>
              <a:rPr lang="en-GB" sz="1800" b="0" i="0" dirty="0">
                <a:effectLst/>
                <a:latin typeface="Arial" panose="020B0604020202020204" pitchFamily="34" charset="0"/>
                <a:ea typeface="Times New Roman" panose="02020603050405020304" pitchFamily="18" charset="0"/>
                <a:cs typeface="Arial" panose="020B0604020202020204" pitchFamily="34" charset="0"/>
              </a:rPr>
              <a:t>Cost savings: Investing in cybersecurity training can ultimately save ANSPs money. Preventing a data breach or cyberattack is typically less expensive than dealing with the aftermath.</a:t>
            </a:r>
            <a:endParaRPr lang="en-US" sz="1800" b="0" i="0" dirty="0">
              <a:effectLst/>
              <a:latin typeface="Arial" panose="020B0604020202020204" pitchFamily="34" charset="0"/>
              <a:ea typeface="Times New Roman" panose="02020603050405020304" pitchFamily="18" charset="0"/>
              <a:cs typeface="Arial" panose="020B0604020202020204" pitchFamily="34" charset="0"/>
            </a:endParaRPr>
          </a:p>
          <a:p>
            <a:pPr marL="285750" indent="-285750">
              <a:spcBef>
                <a:spcPts val="0"/>
              </a:spcBef>
              <a:spcAft>
                <a:spcPts val="0"/>
              </a:spcAft>
              <a:buFont typeface="Arial" panose="020B0604020202020204" pitchFamily="34" charset="0"/>
              <a:buChar char="•"/>
            </a:pPr>
            <a:endParaRPr lang="en-US" sz="1800" i="0" dirty="0">
              <a:effectLst/>
              <a:latin typeface="+mn-lt"/>
              <a:ea typeface="Times New Roman" panose="02020603050405020304" pitchFamily="18" charset="0"/>
            </a:endParaRPr>
          </a:p>
          <a:p>
            <a:pPr marL="285750" marR="0" indent="-285750" algn="l">
              <a:spcBef>
                <a:spcPts val="0"/>
              </a:spcBef>
              <a:spcAft>
                <a:spcPts val="0"/>
              </a:spcAft>
              <a:buFont typeface="Arial" panose="020B0604020202020204" pitchFamily="34" charset="0"/>
              <a:buChar char="•"/>
            </a:pPr>
            <a:endParaRPr lang="en-US" sz="1800" b="0" i="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1800" b="0" i="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63031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E5D079-D129-7661-151D-1FDEF38D7B77}"/>
              </a:ext>
            </a:extLst>
          </p:cNvPr>
          <p:cNvSpPr>
            <a:spLocks noGrp="1"/>
          </p:cNvSpPr>
          <p:nvPr>
            <p:ph type="title"/>
          </p:nvPr>
        </p:nvSpPr>
        <p:spPr>
          <a:xfrm>
            <a:off x="1115616" y="987574"/>
            <a:ext cx="7772400" cy="830997"/>
          </a:xfrm>
        </p:spPr>
        <p:txBody>
          <a:bodyPr/>
          <a:lstStyle/>
          <a:p>
            <a:pPr algn="ctr"/>
            <a:r>
              <a:rPr lang="en-US" dirty="0">
                <a:latin typeface="Arial" panose="020B0604020202020204" pitchFamily="34" charset="0"/>
                <a:cs typeface="Arial" panose="020B0604020202020204" pitchFamily="34" charset="0"/>
              </a:rPr>
              <a:t>Working Paper PTLP/4-WP/32</a:t>
            </a:r>
            <a:br>
              <a:rPr lang="en-US" dirty="0"/>
            </a:br>
            <a:endParaRPr lang="en-US" dirty="0"/>
          </a:p>
        </p:txBody>
      </p:sp>
      <p:sp>
        <p:nvSpPr>
          <p:cNvPr id="4" name="Content Placeholder 3">
            <a:extLst>
              <a:ext uri="{FF2B5EF4-FFF2-40B4-BE49-F238E27FC236}">
                <a16:creationId xmlns:a16="http://schemas.microsoft.com/office/drawing/2014/main" id="{AF816DB7-8DED-A590-2979-BC90AF73975E}"/>
              </a:ext>
            </a:extLst>
          </p:cNvPr>
          <p:cNvSpPr>
            <a:spLocks noGrp="1"/>
          </p:cNvSpPr>
          <p:nvPr>
            <p:ph idx="1"/>
          </p:nvPr>
        </p:nvSpPr>
        <p:spPr>
          <a:xfrm>
            <a:off x="1547664" y="1818570"/>
            <a:ext cx="7139136" cy="2985427"/>
          </a:xfrm>
        </p:spPr>
        <p:txBody>
          <a:bodyPr/>
          <a:lstStyle/>
          <a:p>
            <a:r>
              <a:rPr lang="en-US" sz="1800" dirty="0">
                <a:solidFill>
                  <a:srgbClr val="120AAA"/>
                </a:solidFill>
                <a:latin typeface="Arial" panose="020B0604020202020204" pitchFamily="34" charset="0"/>
                <a:cs typeface="Arial" panose="020B0604020202020204" pitchFamily="34" charset="0"/>
              </a:rPr>
              <a:t>Discussion with the President of the ANC pushed WP-229  and WP-122 to the PTLP</a:t>
            </a:r>
          </a:p>
          <a:p>
            <a:r>
              <a:rPr lang="en-US" sz="1800" dirty="0">
                <a:solidFill>
                  <a:srgbClr val="120AAA"/>
                </a:solidFill>
                <a:latin typeface="Arial" panose="020B0604020202020204" pitchFamily="34" charset="0"/>
                <a:cs typeface="Arial" panose="020B0604020202020204" pitchFamily="34" charset="0"/>
              </a:rPr>
              <a:t>PTLP/4-WP/32 asks the PTLP to accept additional work addressing WP-229  and WP-122 </a:t>
            </a:r>
          </a:p>
          <a:p>
            <a:r>
              <a:rPr lang="en-US" sz="1800" dirty="0">
                <a:solidFill>
                  <a:srgbClr val="120AAA"/>
                </a:solidFill>
                <a:latin typeface="Arial" panose="020B0604020202020204" pitchFamily="34" charset="0"/>
                <a:cs typeface="Arial" panose="020B0604020202020204" pitchFamily="34" charset="0"/>
              </a:rPr>
              <a:t>As an observer IFATSEA  and is not a voting member</a:t>
            </a:r>
          </a:p>
          <a:p>
            <a:r>
              <a:rPr lang="en-US" sz="1800" dirty="0">
                <a:solidFill>
                  <a:srgbClr val="120AAA"/>
                </a:solidFill>
                <a:latin typeface="Arial" panose="020B0604020202020204" pitchFamily="34" charset="0"/>
                <a:cs typeface="Arial" panose="020B0604020202020204" pitchFamily="34" charset="0"/>
              </a:rPr>
              <a:t>This paper was accepted for IFATSEA to develop a job card to be presented at PTLP/5.</a:t>
            </a:r>
          </a:p>
          <a:p>
            <a:endParaRPr lang="en-US" sz="1800" dirty="0">
              <a:solidFill>
                <a:srgbClr val="120AAA"/>
              </a:solidFill>
              <a:latin typeface="Arial" panose="020B0604020202020204" pitchFamily="34" charset="0"/>
              <a:cs typeface="Arial" panose="020B0604020202020204" pitchFamily="34" charset="0"/>
            </a:endParaRPr>
          </a:p>
          <a:p>
            <a:endParaRPr lang="en-US" sz="1800" dirty="0">
              <a:solidFill>
                <a:srgbClr val="120AA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8167642"/>
      </p:ext>
    </p:extLst>
  </p:cSld>
  <p:clrMapOvr>
    <a:masterClrMapping/>
  </p:clrMapOvr>
  <p:transition>
    <p:pull dir="ld"/>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29CFC4-75CA-A01C-939A-9F8E756F5F86}"/>
              </a:ext>
            </a:extLst>
          </p:cNvPr>
          <p:cNvSpPr>
            <a:spLocks noGrp="1"/>
          </p:cNvSpPr>
          <p:nvPr>
            <p:ph type="title"/>
          </p:nvPr>
        </p:nvSpPr>
        <p:spPr>
          <a:xfrm>
            <a:off x="971600" y="987574"/>
            <a:ext cx="7772400" cy="707886"/>
          </a:xfrm>
        </p:spPr>
        <p:txBody>
          <a:bodyPr/>
          <a:lstStyle/>
          <a:p>
            <a:pPr algn="ctr"/>
            <a:r>
              <a:rPr lang="en-US" sz="2000" dirty="0">
                <a:latin typeface="Arial" panose="020B0604020202020204" pitchFamily="34" charset="0"/>
                <a:cs typeface="Arial" panose="020B0604020202020204" pitchFamily="34" charset="0"/>
              </a:rPr>
              <a:t>Air Navigation Commission (ANC)</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415094C9-6B18-2A52-5FC8-8FAF2E648BAE}"/>
              </a:ext>
            </a:extLst>
          </p:cNvPr>
          <p:cNvSpPr>
            <a:spLocks noGrp="1"/>
          </p:cNvSpPr>
          <p:nvPr>
            <p:ph idx="1"/>
          </p:nvPr>
        </p:nvSpPr>
        <p:spPr>
          <a:xfrm>
            <a:off x="1475656" y="1563638"/>
            <a:ext cx="6476256" cy="3173498"/>
          </a:xfrm>
        </p:spPr>
        <p:txBody>
          <a:bodyPr/>
          <a:lstStyle/>
          <a:p>
            <a:r>
              <a:rPr lang="en-US" sz="1800" dirty="0">
                <a:solidFill>
                  <a:srgbClr val="120AAA"/>
                </a:solidFill>
                <a:latin typeface="Arial" panose="020B0604020202020204" pitchFamily="34" charset="0"/>
                <a:cs typeface="Arial" panose="020B0604020202020204" pitchFamily="34" charset="0"/>
              </a:rPr>
              <a:t>IFATSEA is a recognized observer to the ANC</a:t>
            </a:r>
          </a:p>
          <a:p>
            <a:r>
              <a:rPr lang="en-US" sz="1800" dirty="0">
                <a:solidFill>
                  <a:srgbClr val="120AAA"/>
                </a:solidFill>
                <a:latin typeface="Arial" panose="020B0604020202020204" pitchFamily="34" charset="0"/>
                <a:cs typeface="Arial" panose="020B0604020202020204" pitchFamily="34" charset="0"/>
              </a:rPr>
              <a:t>Direct interaction with commissioners</a:t>
            </a:r>
          </a:p>
          <a:p>
            <a:r>
              <a:rPr lang="en-US" sz="1800" dirty="0">
                <a:solidFill>
                  <a:srgbClr val="120AAA"/>
                </a:solidFill>
                <a:latin typeface="Arial" panose="020B0604020202020204" pitchFamily="34" charset="0"/>
                <a:cs typeface="Arial" panose="020B0604020202020204" pitchFamily="34" charset="0"/>
              </a:rPr>
              <a:t>Direct interaction with panel secretariats </a:t>
            </a:r>
          </a:p>
          <a:p>
            <a:r>
              <a:rPr lang="en-US" sz="1800" dirty="0">
                <a:solidFill>
                  <a:srgbClr val="120AAA"/>
                </a:solidFill>
                <a:latin typeface="Arial" panose="020B0604020202020204" pitchFamily="34" charset="0"/>
                <a:cs typeface="Arial" panose="020B0604020202020204" pitchFamily="34" charset="0"/>
              </a:rPr>
              <a:t>Participate in reviewing panel reports to ANC</a:t>
            </a:r>
          </a:p>
          <a:p>
            <a:r>
              <a:rPr lang="en-US" sz="1800" dirty="0">
                <a:solidFill>
                  <a:srgbClr val="120AAA"/>
                </a:solidFill>
                <a:latin typeface="Arial" panose="020B0604020202020204" pitchFamily="34" charset="0"/>
                <a:cs typeface="Arial" panose="020B0604020202020204" pitchFamily="34" charset="0"/>
              </a:rPr>
              <a:t>Ability to intervene during reports to ANC</a:t>
            </a:r>
          </a:p>
          <a:p>
            <a:r>
              <a:rPr lang="en-US" sz="1800" dirty="0">
                <a:solidFill>
                  <a:srgbClr val="120AAA"/>
                </a:solidFill>
                <a:latin typeface="Arial" panose="020B0604020202020204" pitchFamily="34" charset="0"/>
                <a:cs typeface="Arial" panose="020B0604020202020204" pitchFamily="34" charset="0"/>
              </a:rPr>
              <a:t>Ability to present working paper directly to ANC</a:t>
            </a:r>
          </a:p>
          <a:p>
            <a:r>
              <a:rPr lang="en-US" sz="1800" dirty="0">
                <a:solidFill>
                  <a:srgbClr val="120AAA"/>
                </a:solidFill>
                <a:latin typeface="Arial" panose="020B0604020202020204" pitchFamily="34" charset="0"/>
                <a:cs typeface="Arial" panose="020B0604020202020204" pitchFamily="34" charset="0"/>
              </a:rPr>
              <a:t>Participate in the future of aviation </a:t>
            </a:r>
          </a:p>
        </p:txBody>
      </p:sp>
    </p:spTree>
    <p:extLst>
      <p:ext uri="{BB962C8B-B14F-4D97-AF65-F5344CB8AC3E}">
        <p14:creationId xmlns:p14="http://schemas.microsoft.com/office/powerpoint/2010/main" val="1085804236"/>
      </p:ext>
    </p:extLst>
  </p:cSld>
  <p:clrMapOvr>
    <a:masterClrMapping/>
  </p:clrMapOvr>
  <p:transition>
    <p:pull dir="ld"/>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Textfeld 5"/>
          <p:cNvSpPr txBox="1"/>
          <p:nvPr/>
        </p:nvSpPr>
        <p:spPr>
          <a:xfrm>
            <a:off x="1907704" y="141685"/>
            <a:ext cx="6767984" cy="400110"/>
          </a:xfrm>
          <a:prstGeom prst="rect">
            <a:avLst/>
          </a:prstGeom>
          <a:noFill/>
        </p:spPr>
        <p:txBody>
          <a:bodyPr wrap="square">
            <a:spAutoFit/>
          </a:bodyPr>
          <a:lstStyle/>
          <a:p>
            <a:pPr algn="r" eaLnBrk="0" fontAlgn="base" hangingPunct="0">
              <a:spcBef>
                <a:spcPct val="0"/>
              </a:spcBef>
              <a:spcAft>
                <a:spcPct val="0"/>
              </a:spcAft>
              <a:defRPr/>
            </a:pPr>
            <a:r>
              <a:rPr lang="en-US" sz="2000" b="1" dirty="0">
                <a:solidFill>
                  <a:srgbClr val="000099"/>
                </a:solidFill>
                <a:latin typeface="Verdana"/>
              </a:rPr>
              <a:t>IFATSEA </a:t>
            </a:r>
          </a:p>
        </p:txBody>
      </p:sp>
      <p:sp>
        <p:nvSpPr>
          <p:cNvPr id="3" name="Title 1"/>
          <p:cNvSpPr txBox="1">
            <a:spLocks/>
          </p:cNvSpPr>
          <p:nvPr/>
        </p:nvSpPr>
        <p:spPr>
          <a:xfrm>
            <a:off x="457200" y="1147360"/>
            <a:ext cx="8229600" cy="642938"/>
          </a:xfrm>
          <a:prstGeom prst="rect">
            <a:avLst/>
          </a:prstGeom>
        </p:spPr>
        <p:txBody>
          <a:bodyPr/>
          <a:lstStyle>
            <a:lvl1pPr algn="l" rtl="0" eaLnBrk="0" fontAlgn="base" hangingPunct="0">
              <a:spcBef>
                <a:spcPct val="0"/>
              </a:spcBef>
              <a:spcAft>
                <a:spcPct val="0"/>
              </a:spcAft>
              <a:defRPr sz="2400" b="1" i="1">
                <a:solidFill>
                  <a:srgbClr val="120AAA"/>
                </a:solidFill>
                <a:latin typeface="+mj-lt"/>
                <a:ea typeface="+mj-ea"/>
                <a:cs typeface="+mj-cs"/>
              </a:defRPr>
            </a:lvl1pPr>
            <a:lvl2pPr algn="l" rtl="0" eaLnBrk="0" fontAlgn="base" hangingPunct="0">
              <a:spcBef>
                <a:spcPct val="0"/>
              </a:spcBef>
              <a:spcAft>
                <a:spcPct val="0"/>
              </a:spcAft>
              <a:defRPr sz="2400" b="1" i="1">
                <a:solidFill>
                  <a:srgbClr val="120AAA"/>
                </a:solidFill>
                <a:latin typeface="Verdana" pitchFamily="34" charset="0"/>
              </a:defRPr>
            </a:lvl2pPr>
            <a:lvl3pPr algn="l" rtl="0" eaLnBrk="0" fontAlgn="base" hangingPunct="0">
              <a:spcBef>
                <a:spcPct val="0"/>
              </a:spcBef>
              <a:spcAft>
                <a:spcPct val="0"/>
              </a:spcAft>
              <a:defRPr sz="2400" b="1" i="1">
                <a:solidFill>
                  <a:srgbClr val="120AAA"/>
                </a:solidFill>
                <a:latin typeface="Verdana" pitchFamily="34" charset="0"/>
              </a:defRPr>
            </a:lvl3pPr>
            <a:lvl4pPr algn="l" rtl="0" eaLnBrk="0" fontAlgn="base" hangingPunct="0">
              <a:spcBef>
                <a:spcPct val="0"/>
              </a:spcBef>
              <a:spcAft>
                <a:spcPct val="0"/>
              </a:spcAft>
              <a:defRPr sz="2400" b="1" i="1">
                <a:solidFill>
                  <a:srgbClr val="120AAA"/>
                </a:solidFill>
                <a:latin typeface="Verdana" pitchFamily="34" charset="0"/>
              </a:defRPr>
            </a:lvl4pPr>
            <a:lvl5pPr algn="l" rtl="0" eaLnBrk="0" fontAlgn="base" hangingPunct="0">
              <a:spcBef>
                <a:spcPct val="0"/>
              </a:spcBef>
              <a:spcAft>
                <a:spcPct val="0"/>
              </a:spcAft>
              <a:defRPr sz="2400" b="1" i="1">
                <a:solidFill>
                  <a:srgbClr val="120AAA"/>
                </a:solidFill>
                <a:latin typeface="Verdana" pitchFamily="34" charset="0"/>
              </a:defRPr>
            </a:lvl5pPr>
            <a:lvl6pPr marL="457200" algn="l" rtl="0" eaLnBrk="0" fontAlgn="base" hangingPunct="0">
              <a:spcBef>
                <a:spcPct val="0"/>
              </a:spcBef>
              <a:spcAft>
                <a:spcPct val="0"/>
              </a:spcAft>
              <a:defRPr sz="2400" b="1" i="1">
                <a:solidFill>
                  <a:srgbClr val="120AAA"/>
                </a:solidFill>
                <a:latin typeface="Verdana" pitchFamily="34" charset="0"/>
              </a:defRPr>
            </a:lvl6pPr>
            <a:lvl7pPr marL="914400" algn="l" rtl="0" eaLnBrk="0" fontAlgn="base" hangingPunct="0">
              <a:spcBef>
                <a:spcPct val="0"/>
              </a:spcBef>
              <a:spcAft>
                <a:spcPct val="0"/>
              </a:spcAft>
              <a:defRPr sz="2400" b="1" i="1">
                <a:solidFill>
                  <a:srgbClr val="120AAA"/>
                </a:solidFill>
                <a:latin typeface="Verdana" pitchFamily="34" charset="0"/>
              </a:defRPr>
            </a:lvl7pPr>
            <a:lvl8pPr marL="1371600" algn="l" rtl="0" eaLnBrk="0" fontAlgn="base" hangingPunct="0">
              <a:spcBef>
                <a:spcPct val="0"/>
              </a:spcBef>
              <a:spcAft>
                <a:spcPct val="0"/>
              </a:spcAft>
              <a:defRPr sz="2400" b="1" i="1">
                <a:solidFill>
                  <a:srgbClr val="120AAA"/>
                </a:solidFill>
                <a:latin typeface="Verdana" pitchFamily="34" charset="0"/>
              </a:defRPr>
            </a:lvl8pPr>
            <a:lvl9pPr marL="1828800" algn="l" rtl="0" eaLnBrk="0" fontAlgn="base" hangingPunct="0">
              <a:spcBef>
                <a:spcPct val="0"/>
              </a:spcBef>
              <a:spcAft>
                <a:spcPct val="0"/>
              </a:spcAft>
              <a:defRPr sz="2400" b="1" i="1">
                <a:solidFill>
                  <a:srgbClr val="120AAA"/>
                </a:solidFill>
                <a:latin typeface="Verdana" pitchFamily="34" charset="0"/>
              </a:defRPr>
            </a:lvl9pPr>
          </a:lstStyle>
          <a:p>
            <a:pPr algn="ctr"/>
            <a:r>
              <a:rPr lang="en-CA" sz="2000" kern="0" dirty="0">
                <a:latin typeface="Arial" panose="020B0604020202020204" pitchFamily="34" charset="0"/>
                <a:cs typeface="Arial" panose="020B0604020202020204" pitchFamily="34" charset="0"/>
              </a:rPr>
              <a:t>Summary</a:t>
            </a:r>
          </a:p>
        </p:txBody>
      </p:sp>
      <p:sp>
        <p:nvSpPr>
          <p:cNvPr id="4" name="Title 1"/>
          <p:cNvSpPr txBox="1">
            <a:spLocks/>
          </p:cNvSpPr>
          <p:nvPr/>
        </p:nvSpPr>
        <p:spPr>
          <a:xfrm>
            <a:off x="1403648" y="2139702"/>
            <a:ext cx="6779096" cy="1401589"/>
          </a:xfrm>
          <a:prstGeom prst="rect">
            <a:avLst/>
          </a:prstGeom>
        </p:spPr>
        <p:txBody>
          <a:bodyPr/>
          <a:lstStyle>
            <a:lvl1pPr algn="l" rtl="0" eaLnBrk="0" fontAlgn="base" hangingPunct="0">
              <a:spcBef>
                <a:spcPct val="0"/>
              </a:spcBef>
              <a:spcAft>
                <a:spcPct val="0"/>
              </a:spcAft>
              <a:defRPr sz="2400" b="1" i="1">
                <a:solidFill>
                  <a:srgbClr val="120AAA"/>
                </a:solidFill>
                <a:latin typeface="+mj-lt"/>
                <a:ea typeface="+mj-ea"/>
                <a:cs typeface="+mj-cs"/>
              </a:defRPr>
            </a:lvl1pPr>
            <a:lvl2pPr algn="l" rtl="0" eaLnBrk="0" fontAlgn="base" hangingPunct="0">
              <a:spcBef>
                <a:spcPct val="0"/>
              </a:spcBef>
              <a:spcAft>
                <a:spcPct val="0"/>
              </a:spcAft>
              <a:defRPr sz="2400" b="1" i="1">
                <a:solidFill>
                  <a:srgbClr val="120AAA"/>
                </a:solidFill>
                <a:latin typeface="Verdana" pitchFamily="34" charset="0"/>
              </a:defRPr>
            </a:lvl2pPr>
            <a:lvl3pPr algn="l" rtl="0" eaLnBrk="0" fontAlgn="base" hangingPunct="0">
              <a:spcBef>
                <a:spcPct val="0"/>
              </a:spcBef>
              <a:spcAft>
                <a:spcPct val="0"/>
              </a:spcAft>
              <a:defRPr sz="2400" b="1" i="1">
                <a:solidFill>
                  <a:srgbClr val="120AAA"/>
                </a:solidFill>
                <a:latin typeface="Verdana" pitchFamily="34" charset="0"/>
              </a:defRPr>
            </a:lvl3pPr>
            <a:lvl4pPr algn="l" rtl="0" eaLnBrk="0" fontAlgn="base" hangingPunct="0">
              <a:spcBef>
                <a:spcPct val="0"/>
              </a:spcBef>
              <a:spcAft>
                <a:spcPct val="0"/>
              </a:spcAft>
              <a:defRPr sz="2400" b="1" i="1">
                <a:solidFill>
                  <a:srgbClr val="120AAA"/>
                </a:solidFill>
                <a:latin typeface="Verdana" pitchFamily="34" charset="0"/>
              </a:defRPr>
            </a:lvl4pPr>
            <a:lvl5pPr algn="l" rtl="0" eaLnBrk="0" fontAlgn="base" hangingPunct="0">
              <a:spcBef>
                <a:spcPct val="0"/>
              </a:spcBef>
              <a:spcAft>
                <a:spcPct val="0"/>
              </a:spcAft>
              <a:defRPr sz="2400" b="1" i="1">
                <a:solidFill>
                  <a:srgbClr val="120AAA"/>
                </a:solidFill>
                <a:latin typeface="Verdana" pitchFamily="34" charset="0"/>
              </a:defRPr>
            </a:lvl5pPr>
            <a:lvl6pPr marL="457200" algn="l" rtl="0" eaLnBrk="0" fontAlgn="base" hangingPunct="0">
              <a:spcBef>
                <a:spcPct val="0"/>
              </a:spcBef>
              <a:spcAft>
                <a:spcPct val="0"/>
              </a:spcAft>
              <a:defRPr sz="2400" b="1" i="1">
                <a:solidFill>
                  <a:srgbClr val="120AAA"/>
                </a:solidFill>
                <a:latin typeface="Verdana" pitchFamily="34" charset="0"/>
              </a:defRPr>
            </a:lvl6pPr>
            <a:lvl7pPr marL="914400" algn="l" rtl="0" eaLnBrk="0" fontAlgn="base" hangingPunct="0">
              <a:spcBef>
                <a:spcPct val="0"/>
              </a:spcBef>
              <a:spcAft>
                <a:spcPct val="0"/>
              </a:spcAft>
              <a:defRPr sz="2400" b="1" i="1">
                <a:solidFill>
                  <a:srgbClr val="120AAA"/>
                </a:solidFill>
                <a:latin typeface="Verdana" pitchFamily="34" charset="0"/>
              </a:defRPr>
            </a:lvl7pPr>
            <a:lvl8pPr marL="1371600" algn="l" rtl="0" eaLnBrk="0" fontAlgn="base" hangingPunct="0">
              <a:spcBef>
                <a:spcPct val="0"/>
              </a:spcBef>
              <a:spcAft>
                <a:spcPct val="0"/>
              </a:spcAft>
              <a:defRPr sz="2400" b="1" i="1">
                <a:solidFill>
                  <a:srgbClr val="120AAA"/>
                </a:solidFill>
                <a:latin typeface="Verdana" pitchFamily="34" charset="0"/>
              </a:defRPr>
            </a:lvl8pPr>
            <a:lvl9pPr marL="1828800" algn="l" rtl="0" eaLnBrk="0" fontAlgn="base" hangingPunct="0">
              <a:spcBef>
                <a:spcPct val="0"/>
              </a:spcBef>
              <a:spcAft>
                <a:spcPct val="0"/>
              </a:spcAft>
              <a:defRPr sz="2400" b="1" i="1">
                <a:solidFill>
                  <a:srgbClr val="120AAA"/>
                </a:solidFill>
                <a:latin typeface="Verdana" pitchFamily="34" charset="0"/>
              </a:defRPr>
            </a:lvl9pPr>
          </a:lstStyle>
          <a:p>
            <a:pPr marL="342900" indent="-342900">
              <a:buFont typeface="Arial" panose="020B0604020202020204" pitchFamily="34" charset="0"/>
              <a:buChar char="•"/>
            </a:pPr>
            <a:endParaRPr lang="en-US" b="0" i="0" dirty="0">
              <a:solidFill>
                <a:srgbClr val="002060"/>
              </a:solidFill>
              <a:latin typeface="+mn-lt"/>
            </a:endParaRPr>
          </a:p>
        </p:txBody>
      </p:sp>
      <p:sp>
        <p:nvSpPr>
          <p:cNvPr id="2" name="Title 1">
            <a:extLst>
              <a:ext uri="{FF2B5EF4-FFF2-40B4-BE49-F238E27FC236}">
                <a16:creationId xmlns:a16="http://schemas.microsoft.com/office/drawing/2014/main" id="{A7070584-CF9A-5AB0-A6E9-14C4824C20FB}"/>
              </a:ext>
            </a:extLst>
          </p:cNvPr>
          <p:cNvSpPr txBox="1">
            <a:spLocks/>
          </p:cNvSpPr>
          <p:nvPr/>
        </p:nvSpPr>
        <p:spPr>
          <a:xfrm>
            <a:off x="1943708" y="1814033"/>
            <a:ext cx="5256584" cy="1886012"/>
          </a:xfrm>
          <a:prstGeom prst="rect">
            <a:avLst/>
          </a:prstGeom>
        </p:spPr>
        <p:txBody>
          <a:bodyPr/>
          <a:lstStyle>
            <a:lvl1pPr algn="l" rtl="0" eaLnBrk="0" fontAlgn="base" hangingPunct="0">
              <a:spcBef>
                <a:spcPct val="0"/>
              </a:spcBef>
              <a:spcAft>
                <a:spcPct val="0"/>
              </a:spcAft>
              <a:defRPr sz="2400" b="1" i="1">
                <a:solidFill>
                  <a:srgbClr val="120AAA"/>
                </a:solidFill>
                <a:latin typeface="+mj-lt"/>
                <a:ea typeface="+mj-ea"/>
                <a:cs typeface="+mj-cs"/>
              </a:defRPr>
            </a:lvl1pPr>
            <a:lvl2pPr algn="l" rtl="0" eaLnBrk="0" fontAlgn="base" hangingPunct="0">
              <a:spcBef>
                <a:spcPct val="0"/>
              </a:spcBef>
              <a:spcAft>
                <a:spcPct val="0"/>
              </a:spcAft>
              <a:defRPr sz="2400" b="1" i="1">
                <a:solidFill>
                  <a:srgbClr val="120AAA"/>
                </a:solidFill>
                <a:latin typeface="Verdana" pitchFamily="34" charset="0"/>
              </a:defRPr>
            </a:lvl2pPr>
            <a:lvl3pPr algn="l" rtl="0" eaLnBrk="0" fontAlgn="base" hangingPunct="0">
              <a:spcBef>
                <a:spcPct val="0"/>
              </a:spcBef>
              <a:spcAft>
                <a:spcPct val="0"/>
              </a:spcAft>
              <a:defRPr sz="2400" b="1" i="1">
                <a:solidFill>
                  <a:srgbClr val="120AAA"/>
                </a:solidFill>
                <a:latin typeface="Verdana" pitchFamily="34" charset="0"/>
              </a:defRPr>
            </a:lvl3pPr>
            <a:lvl4pPr algn="l" rtl="0" eaLnBrk="0" fontAlgn="base" hangingPunct="0">
              <a:spcBef>
                <a:spcPct val="0"/>
              </a:spcBef>
              <a:spcAft>
                <a:spcPct val="0"/>
              </a:spcAft>
              <a:defRPr sz="2400" b="1" i="1">
                <a:solidFill>
                  <a:srgbClr val="120AAA"/>
                </a:solidFill>
                <a:latin typeface="Verdana" pitchFamily="34" charset="0"/>
              </a:defRPr>
            </a:lvl4pPr>
            <a:lvl5pPr algn="l" rtl="0" eaLnBrk="0" fontAlgn="base" hangingPunct="0">
              <a:spcBef>
                <a:spcPct val="0"/>
              </a:spcBef>
              <a:spcAft>
                <a:spcPct val="0"/>
              </a:spcAft>
              <a:defRPr sz="2400" b="1" i="1">
                <a:solidFill>
                  <a:srgbClr val="120AAA"/>
                </a:solidFill>
                <a:latin typeface="Verdana" pitchFamily="34" charset="0"/>
              </a:defRPr>
            </a:lvl5pPr>
            <a:lvl6pPr marL="457200" algn="l" rtl="0" eaLnBrk="0" fontAlgn="base" hangingPunct="0">
              <a:spcBef>
                <a:spcPct val="0"/>
              </a:spcBef>
              <a:spcAft>
                <a:spcPct val="0"/>
              </a:spcAft>
              <a:defRPr sz="2400" b="1" i="1">
                <a:solidFill>
                  <a:srgbClr val="120AAA"/>
                </a:solidFill>
                <a:latin typeface="Verdana" pitchFamily="34" charset="0"/>
              </a:defRPr>
            </a:lvl6pPr>
            <a:lvl7pPr marL="914400" algn="l" rtl="0" eaLnBrk="0" fontAlgn="base" hangingPunct="0">
              <a:spcBef>
                <a:spcPct val="0"/>
              </a:spcBef>
              <a:spcAft>
                <a:spcPct val="0"/>
              </a:spcAft>
              <a:defRPr sz="2400" b="1" i="1">
                <a:solidFill>
                  <a:srgbClr val="120AAA"/>
                </a:solidFill>
                <a:latin typeface="Verdana" pitchFamily="34" charset="0"/>
              </a:defRPr>
            </a:lvl7pPr>
            <a:lvl8pPr marL="1371600" algn="l" rtl="0" eaLnBrk="0" fontAlgn="base" hangingPunct="0">
              <a:spcBef>
                <a:spcPct val="0"/>
              </a:spcBef>
              <a:spcAft>
                <a:spcPct val="0"/>
              </a:spcAft>
              <a:defRPr sz="2400" b="1" i="1">
                <a:solidFill>
                  <a:srgbClr val="120AAA"/>
                </a:solidFill>
                <a:latin typeface="Verdana" pitchFamily="34" charset="0"/>
              </a:defRPr>
            </a:lvl8pPr>
            <a:lvl9pPr marL="1828800" algn="l" rtl="0" eaLnBrk="0" fontAlgn="base" hangingPunct="0">
              <a:spcBef>
                <a:spcPct val="0"/>
              </a:spcBef>
              <a:spcAft>
                <a:spcPct val="0"/>
              </a:spcAft>
              <a:defRPr sz="2400" b="1" i="1">
                <a:solidFill>
                  <a:srgbClr val="120AAA"/>
                </a:solidFill>
                <a:latin typeface="Verdana" pitchFamily="34" charset="0"/>
              </a:defRPr>
            </a:lvl9pPr>
          </a:lstStyle>
          <a:p>
            <a:pPr marL="0" indent="0" algn="ctr">
              <a:buNone/>
            </a:pPr>
            <a:r>
              <a:rPr lang="en-CA" altLang="en-CA" sz="1800" i="0" kern="0" dirty="0">
                <a:latin typeface="Arial" panose="020B0604020202020204" pitchFamily="34" charset="0"/>
                <a:cs typeface="Arial" panose="020B0604020202020204" pitchFamily="34" charset="0"/>
              </a:rPr>
              <a:t>IFATSEA IS UNDERREPRESENTED AT ICAO</a:t>
            </a:r>
          </a:p>
          <a:p>
            <a:pPr marL="0" indent="0" algn="ctr">
              <a:buNone/>
            </a:pPr>
            <a:r>
              <a:rPr lang="en-CA" altLang="en-CA" sz="1800" i="0" kern="0" dirty="0">
                <a:latin typeface="Arial" panose="020B0604020202020204" pitchFamily="34" charset="0"/>
                <a:cs typeface="Arial" panose="020B0604020202020204" pitchFamily="34" charset="0"/>
              </a:rPr>
              <a:t>To move forward we need to be visible at ICAO as much as possible!!!!</a:t>
            </a:r>
          </a:p>
          <a:p>
            <a:pPr marL="0" indent="0" algn="ctr">
              <a:buNone/>
            </a:pPr>
            <a:r>
              <a:rPr lang="en-CA" altLang="en-CA" sz="1800" i="0" kern="0" dirty="0">
                <a:latin typeface="Arial" panose="020B0604020202020204" pitchFamily="34" charset="0"/>
                <a:cs typeface="Arial" panose="020B0604020202020204" pitchFamily="34" charset="0"/>
              </a:rPr>
              <a:t>It takes a team to be seen, not one !!!!</a:t>
            </a:r>
          </a:p>
          <a:p>
            <a:pPr marL="285750" indent="-285750">
              <a:spcBef>
                <a:spcPts val="0"/>
              </a:spcBef>
              <a:spcAft>
                <a:spcPts val="0"/>
              </a:spcAft>
              <a:buFont typeface="Arial" panose="020B0604020202020204" pitchFamily="34" charset="0"/>
              <a:buChar char="•"/>
            </a:pPr>
            <a:endParaRPr lang="en-US" sz="1800" b="0" i="0" dirty="0">
              <a:effectLst/>
              <a:latin typeface="Arial" panose="020B0604020202020204" pitchFamily="34" charset="0"/>
              <a:ea typeface="Times New Roman" panose="02020603050405020304" pitchFamily="18" charset="0"/>
              <a:cs typeface="Arial" panose="020B0604020202020204" pitchFamily="34" charset="0"/>
            </a:endParaRPr>
          </a:p>
          <a:p>
            <a:pPr marL="285750" indent="-285750">
              <a:spcBef>
                <a:spcPts val="0"/>
              </a:spcBef>
              <a:spcAft>
                <a:spcPts val="0"/>
              </a:spcAft>
              <a:buFont typeface="Arial" panose="020B0604020202020204" pitchFamily="34" charset="0"/>
              <a:buChar char="•"/>
            </a:pPr>
            <a:endParaRPr lang="en-US" sz="1800" b="0" i="0" dirty="0">
              <a:solidFill>
                <a:srgbClr val="002060"/>
              </a:solidFill>
              <a:effectLst/>
              <a:latin typeface="+mn-lt"/>
              <a:ea typeface="Times New Roman" panose="02020603050405020304" pitchFamily="18" charset="0"/>
            </a:endParaRPr>
          </a:p>
          <a:p>
            <a:pPr marL="285750" indent="-285750">
              <a:spcBef>
                <a:spcPts val="0"/>
              </a:spcBef>
              <a:spcAft>
                <a:spcPts val="0"/>
              </a:spcAft>
              <a:buFont typeface="Arial" panose="020B0604020202020204" pitchFamily="34" charset="0"/>
              <a:buChar char="•"/>
            </a:pPr>
            <a:endParaRPr lang="en-US" sz="1800" i="0" dirty="0">
              <a:effectLst/>
              <a:latin typeface="+mn-lt"/>
              <a:ea typeface="Times New Roman" panose="02020603050405020304" pitchFamily="18" charset="0"/>
            </a:endParaRPr>
          </a:p>
          <a:p>
            <a:pPr marL="285750" marR="0" indent="-285750" algn="l">
              <a:spcBef>
                <a:spcPts val="0"/>
              </a:spcBef>
              <a:spcAft>
                <a:spcPts val="0"/>
              </a:spcAft>
              <a:buFont typeface="Arial" panose="020B0604020202020204" pitchFamily="34" charset="0"/>
              <a:buChar char="•"/>
            </a:pPr>
            <a:endParaRPr lang="en-US" sz="1800" b="0" i="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1800" b="0" i="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5314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Textfeld 5"/>
          <p:cNvSpPr txBox="1"/>
          <p:nvPr/>
        </p:nvSpPr>
        <p:spPr>
          <a:xfrm>
            <a:off x="1907704" y="141685"/>
            <a:ext cx="6767984" cy="400110"/>
          </a:xfrm>
          <a:prstGeom prst="rect">
            <a:avLst/>
          </a:prstGeom>
          <a:noFill/>
        </p:spPr>
        <p:txBody>
          <a:bodyPr wrap="square">
            <a:spAutoFit/>
          </a:bodyPr>
          <a:lstStyle/>
          <a:p>
            <a:pPr algn="r" eaLnBrk="0" fontAlgn="base" hangingPunct="0">
              <a:spcBef>
                <a:spcPct val="0"/>
              </a:spcBef>
              <a:spcAft>
                <a:spcPct val="0"/>
              </a:spcAft>
              <a:defRPr/>
            </a:pPr>
            <a:r>
              <a:rPr lang="en-US" sz="2000" b="1" dirty="0">
                <a:solidFill>
                  <a:srgbClr val="000099"/>
                </a:solidFill>
                <a:latin typeface="Verdana"/>
              </a:rPr>
              <a:t>IFATSEA </a:t>
            </a:r>
          </a:p>
        </p:txBody>
      </p:sp>
      <p:sp>
        <p:nvSpPr>
          <p:cNvPr id="3" name="Title 1"/>
          <p:cNvSpPr txBox="1">
            <a:spLocks/>
          </p:cNvSpPr>
          <p:nvPr/>
        </p:nvSpPr>
        <p:spPr>
          <a:xfrm>
            <a:off x="457200" y="1147360"/>
            <a:ext cx="8229600" cy="642938"/>
          </a:xfrm>
          <a:prstGeom prst="rect">
            <a:avLst/>
          </a:prstGeom>
        </p:spPr>
        <p:txBody>
          <a:bodyPr/>
          <a:lstStyle>
            <a:lvl1pPr algn="l" rtl="0" eaLnBrk="0" fontAlgn="base" hangingPunct="0">
              <a:spcBef>
                <a:spcPct val="0"/>
              </a:spcBef>
              <a:spcAft>
                <a:spcPct val="0"/>
              </a:spcAft>
              <a:defRPr sz="2400" b="1" i="1">
                <a:solidFill>
                  <a:srgbClr val="120AAA"/>
                </a:solidFill>
                <a:latin typeface="+mj-lt"/>
                <a:ea typeface="+mj-ea"/>
                <a:cs typeface="+mj-cs"/>
              </a:defRPr>
            </a:lvl1pPr>
            <a:lvl2pPr algn="l" rtl="0" eaLnBrk="0" fontAlgn="base" hangingPunct="0">
              <a:spcBef>
                <a:spcPct val="0"/>
              </a:spcBef>
              <a:spcAft>
                <a:spcPct val="0"/>
              </a:spcAft>
              <a:defRPr sz="2400" b="1" i="1">
                <a:solidFill>
                  <a:srgbClr val="120AAA"/>
                </a:solidFill>
                <a:latin typeface="Verdana" pitchFamily="34" charset="0"/>
              </a:defRPr>
            </a:lvl2pPr>
            <a:lvl3pPr algn="l" rtl="0" eaLnBrk="0" fontAlgn="base" hangingPunct="0">
              <a:spcBef>
                <a:spcPct val="0"/>
              </a:spcBef>
              <a:spcAft>
                <a:spcPct val="0"/>
              </a:spcAft>
              <a:defRPr sz="2400" b="1" i="1">
                <a:solidFill>
                  <a:srgbClr val="120AAA"/>
                </a:solidFill>
                <a:latin typeface="Verdana" pitchFamily="34" charset="0"/>
              </a:defRPr>
            </a:lvl3pPr>
            <a:lvl4pPr algn="l" rtl="0" eaLnBrk="0" fontAlgn="base" hangingPunct="0">
              <a:spcBef>
                <a:spcPct val="0"/>
              </a:spcBef>
              <a:spcAft>
                <a:spcPct val="0"/>
              </a:spcAft>
              <a:defRPr sz="2400" b="1" i="1">
                <a:solidFill>
                  <a:srgbClr val="120AAA"/>
                </a:solidFill>
                <a:latin typeface="Verdana" pitchFamily="34" charset="0"/>
              </a:defRPr>
            </a:lvl4pPr>
            <a:lvl5pPr algn="l" rtl="0" eaLnBrk="0" fontAlgn="base" hangingPunct="0">
              <a:spcBef>
                <a:spcPct val="0"/>
              </a:spcBef>
              <a:spcAft>
                <a:spcPct val="0"/>
              </a:spcAft>
              <a:defRPr sz="2400" b="1" i="1">
                <a:solidFill>
                  <a:srgbClr val="120AAA"/>
                </a:solidFill>
                <a:latin typeface="Verdana" pitchFamily="34" charset="0"/>
              </a:defRPr>
            </a:lvl5pPr>
            <a:lvl6pPr marL="457200" algn="l" rtl="0" eaLnBrk="0" fontAlgn="base" hangingPunct="0">
              <a:spcBef>
                <a:spcPct val="0"/>
              </a:spcBef>
              <a:spcAft>
                <a:spcPct val="0"/>
              </a:spcAft>
              <a:defRPr sz="2400" b="1" i="1">
                <a:solidFill>
                  <a:srgbClr val="120AAA"/>
                </a:solidFill>
                <a:latin typeface="Verdana" pitchFamily="34" charset="0"/>
              </a:defRPr>
            </a:lvl6pPr>
            <a:lvl7pPr marL="914400" algn="l" rtl="0" eaLnBrk="0" fontAlgn="base" hangingPunct="0">
              <a:spcBef>
                <a:spcPct val="0"/>
              </a:spcBef>
              <a:spcAft>
                <a:spcPct val="0"/>
              </a:spcAft>
              <a:defRPr sz="2400" b="1" i="1">
                <a:solidFill>
                  <a:srgbClr val="120AAA"/>
                </a:solidFill>
                <a:latin typeface="Verdana" pitchFamily="34" charset="0"/>
              </a:defRPr>
            </a:lvl7pPr>
            <a:lvl8pPr marL="1371600" algn="l" rtl="0" eaLnBrk="0" fontAlgn="base" hangingPunct="0">
              <a:spcBef>
                <a:spcPct val="0"/>
              </a:spcBef>
              <a:spcAft>
                <a:spcPct val="0"/>
              </a:spcAft>
              <a:defRPr sz="2400" b="1" i="1">
                <a:solidFill>
                  <a:srgbClr val="120AAA"/>
                </a:solidFill>
                <a:latin typeface="Verdana" pitchFamily="34" charset="0"/>
              </a:defRPr>
            </a:lvl8pPr>
            <a:lvl9pPr marL="1828800" algn="l" rtl="0" eaLnBrk="0" fontAlgn="base" hangingPunct="0">
              <a:spcBef>
                <a:spcPct val="0"/>
              </a:spcBef>
              <a:spcAft>
                <a:spcPct val="0"/>
              </a:spcAft>
              <a:defRPr sz="2400" b="1" i="1">
                <a:solidFill>
                  <a:srgbClr val="120AAA"/>
                </a:solidFill>
                <a:latin typeface="Verdana" pitchFamily="34" charset="0"/>
              </a:defRPr>
            </a:lvl9pPr>
          </a:lstStyle>
          <a:p>
            <a:pPr algn="ctr"/>
            <a:r>
              <a:rPr lang="en-CA" sz="2000" kern="0" dirty="0">
                <a:latin typeface="Arial" panose="020B0604020202020204" pitchFamily="34" charset="0"/>
                <a:cs typeface="Arial" panose="020B0604020202020204" pitchFamily="34" charset="0"/>
              </a:rPr>
              <a:t>THANK YOU ADTEMA</a:t>
            </a:r>
          </a:p>
        </p:txBody>
      </p:sp>
      <p:sp>
        <p:nvSpPr>
          <p:cNvPr id="4" name="Title 1"/>
          <p:cNvSpPr txBox="1">
            <a:spLocks/>
          </p:cNvSpPr>
          <p:nvPr/>
        </p:nvSpPr>
        <p:spPr>
          <a:xfrm>
            <a:off x="1403648" y="2139702"/>
            <a:ext cx="6779096" cy="1401589"/>
          </a:xfrm>
          <a:prstGeom prst="rect">
            <a:avLst/>
          </a:prstGeom>
        </p:spPr>
        <p:txBody>
          <a:bodyPr/>
          <a:lstStyle>
            <a:lvl1pPr algn="l" rtl="0" eaLnBrk="0" fontAlgn="base" hangingPunct="0">
              <a:spcBef>
                <a:spcPct val="0"/>
              </a:spcBef>
              <a:spcAft>
                <a:spcPct val="0"/>
              </a:spcAft>
              <a:defRPr sz="2400" b="1" i="1">
                <a:solidFill>
                  <a:srgbClr val="120AAA"/>
                </a:solidFill>
                <a:latin typeface="+mj-lt"/>
                <a:ea typeface="+mj-ea"/>
                <a:cs typeface="+mj-cs"/>
              </a:defRPr>
            </a:lvl1pPr>
            <a:lvl2pPr algn="l" rtl="0" eaLnBrk="0" fontAlgn="base" hangingPunct="0">
              <a:spcBef>
                <a:spcPct val="0"/>
              </a:spcBef>
              <a:spcAft>
                <a:spcPct val="0"/>
              </a:spcAft>
              <a:defRPr sz="2400" b="1" i="1">
                <a:solidFill>
                  <a:srgbClr val="120AAA"/>
                </a:solidFill>
                <a:latin typeface="Verdana" pitchFamily="34" charset="0"/>
              </a:defRPr>
            </a:lvl2pPr>
            <a:lvl3pPr algn="l" rtl="0" eaLnBrk="0" fontAlgn="base" hangingPunct="0">
              <a:spcBef>
                <a:spcPct val="0"/>
              </a:spcBef>
              <a:spcAft>
                <a:spcPct val="0"/>
              </a:spcAft>
              <a:defRPr sz="2400" b="1" i="1">
                <a:solidFill>
                  <a:srgbClr val="120AAA"/>
                </a:solidFill>
                <a:latin typeface="Verdana" pitchFamily="34" charset="0"/>
              </a:defRPr>
            </a:lvl3pPr>
            <a:lvl4pPr algn="l" rtl="0" eaLnBrk="0" fontAlgn="base" hangingPunct="0">
              <a:spcBef>
                <a:spcPct val="0"/>
              </a:spcBef>
              <a:spcAft>
                <a:spcPct val="0"/>
              </a:spcAft>
              <a:defRPr sz="2400" b="1" i="1">
                <a:solidFill>
                  <a:srgbClr val="120AAA"/>
                </a:solidFill>
                <a:latin typeface="Verdana" pitchFamily="34" charset="0"/>
              </a:defRPr>
            </a:lvl4pPr>
            <a:lvl5pPr algn="l" rtl="0" eaLnBrk="0" fontAlgn="base" hangingPunct="0">
              <a:spcBef>
                <a:spcPct val="0"/>
              </a:spcBef>
              <a:spcAft>
                <a:spcPct val="0"/>
              </a:spcAft>
              <a:defRPr sz="2400" b="1" i="1">
                <a:solidFill>
                  <a:srgbClr val="120AAA"/>
                </a:solidFill>
                <a:latin typeface="Verdana" pitchFamily="34" charset="0"/>
              </a:defRPr>
            </a:lvl5pPr>
            <a:lvl6pPr marL="457200" algn="l" rtl="0" eaLnBrk="0" fontAlgn="base" hangingPunct="0">
              <a:spcBef>
                <a:spcPct val="0"/>
              </a:spcBef>
              <a:spcAft>
                <a:spcPct val="0"/>
              </a:spcAft>
              <a:defRPr sz="2400" b="1" i="1">
                <a:solidFill>
                  <a:srgbClr val="120AAA"/>
                </a:solidFill>
                <a:latin typeface="Verdana" pitchFamily="34" charset="0"/>
              </a:defRPr>
            </a:lvl6pPr>
            <a:lvl7pPr marL="914400" algn="l" rtl="0" eaLnBrk="0" fontAlgn="base" hangingPunct="0">
              <a:spcBef>
                <a:spcPct val="0"/>
              </a:spcBef>
              <a:spcAft>
                <a:spcPct val="0"/>
              </a:spcAft>
              <a:defRPr sz="2400" b="1" i="1">
                <a:solidFill>
                  <a:srgbClr val="120AAA"/>
                </a:solidFill>
                <a:latin typeface="Verdana" pitchFamily="34" charset="0"/>
              </a:defRPr>
            </a:lvl7pPr>
            <a:lvl8pPr marL="1371600" algn="l" rtl="0" eaLnBrk="0" fontAlgn="base" hangingPunct="0">
              <a:spcBef>
                <a:spcPct val="0"/>
              </a:spcBef>
              <a:spcAft>
                <a:spcPct val="0"/>
              </a:spcAft>
              <a:defRPr sz="2400" b="1" i="1">
                <a:solidFill>
                  <a:srgbClr val="120AAA"/>
                </a:solidFill>
                <a:latin typeface="Verdana" pitchFamily="34" charset="0"/>
              </a:defRPr>
            </a:lvl8pPr>
            <a:lvl9pPr marL="1828800" algn="l" rtl="0" eaLnBrk="0" fontAlgn="base" hangingPunct="0">
              <a:spcBef>
                <a:spcPct val="0"/>
              </a:spcBef>
              <a:spcAft>
                <a:spcPct val="0"/>
              </a:spcAft>
              <a:defRPr sz="2400" b="1" i="1">
                <a:solidFill>
                  <a:srgbClr val="120AAA"/>
                </a:solidFill>
                <a:latin typeface="Verdana" pitchFamily="34" charset="0"/>
              </a:defRPr>
            </a:lvl9pPr>
          </a:lstStyle>
          <a:p>
            <a:pPr marL="342900" indent="-342900">
              <a:buFont typeface="Arial" panose="020B0604020202020204" pitchFamily="34" charset="0"/>
              <a:buChar char="•"/>
            </a:pPr>
            <a:endParaRPr lang="en-US" b="0" i="0" dirty="0">
              <a:solidFill>
                <a:srgbClr val="002060"/>
              </a:solidFill>
              <a:latin typeface="+mn-lt"/>
            </a:endParaRPr>
          </a:p>
        </p:txBody>
      </p:sp>
      <p:sp>
        <p:nvSpPr>
          <p:cNvPr id="2" name="Title 1">
            <a:extLst>
              <a:ext uri="{FF2B5EF4-FFF2-40B4-BE49-F238E27FC236}">
                <a16:creationId xmlns:a16="http://schemas.microsoft.com/office/drawing/2014/main" id="{A7070584-CF9A-5AB0-A6E9-14C4824C20FB}"/>
              </a:ext>
            </a:extLst>
          </p:cNvPr>
          <p:cNvSpPr txBox="1">
            <a:spLocks/>
          </p:cNvSpPr>
          <p:nvPr/>
        </p:nvSpPr>
        <p:spPr>
          <a:xfrm>
            <a:off x="1943708" y="1814033"/>
            <a:ext cx="5256584" cy="1886012"/>
          </a:xfrm>
          <a:prstGeom prst="rect">
            <a:avLst/>
          </a:prstGeom>
        </p:spPr>
        <p:txBody>
          <a:bodyPr/>
          <a:lstStyle>
            <a:lvl1pPr algn="l" rtl="0" eaLnBrk="0" fontAlgn="base" hangingPunct="0">
              <a:spcBef>
                <a:spcPct val="0"/>
              </a:spcBef>
              <a:spcAft>
                <a:spcPct val="0"/>
              </a:spcAft>
              <a:defRPr sz="2400" b="1" i="1">
                <a:solidFill>
                  <a:srgbClr val="120AAA"/>
                </a:solidFill>
                <a:latin typeface="+mj-lt"/>
                <a:ea typeface="+mj-ea"/>
                <a:cs typeface="+mj-cs"/>
              </a:defRPr>
            </a:lvl1pPr>
            <a:lvl2pPr algn="l" rtl="0" eaLnBrk="0" fontAlgn="base" hangingPunct="0">
              <a:spcBef>
                <a:spcPct val="0"/>
              </a:spcBef>
              <a:spcAft>
                <a:spcPct val="0"/>
              </a:spcAft>
              <a:defRPr sz="2400" b="1" i="1">
                <a:solidFill>
                  <a:srgbClr val="120AAA"/>
                </a:solidFill>
                <a:latin typeface="Verdana" pitchFamily="34" charset="0"/>
              </a:defRPr>
            </a:lvl2pPr>
            <a:lvl3pPr algn="l" rtl="0" eaLnBrk="0" fontAlgn="base" hangingPunct="0">
              <a:spcBef>
                <a:spcPct val="0"/>
              </a:spcBef>
              <a:spcAft>
                <a:spcPct val="0"/>
              </a:spcAft>
              <a:defRPr sz="2400" b="1" i="1">
                <a:solidFill>
                  <a:srgbClr val="120AAA"/>
                </a:solidFill>
                <a:latin typeface="Verdana" pitchFamily="34" charset="0"/>
              </a:defRPr>
            </a:lvl3pPr>
            <a:lvl4pPr algn="l" rtl="0" eaLnBrk="0" fontAlgn="base" hangingPunct="0">
              <a:spcBef>
                <a:spcPct val="0"/>
              </a:spcBef>
              <a:spcAft>
                <a:spcPct val="0"/>
              </a:spcAft>
              <a:defRPr sz="2400" b="1" i="1">
                <a:solidFill>
                  <a:srgbClr val="120AAA"/>
                </a:solidFill>
                <a:latin typeface="Verdana" pitchFamily="34" charset="0"/>
              </a:defRPr>
            </a:lvl4pPr>
            <a:lvl5pPr algn="l" rtl="0" eaLnBrk="0" fontAlgn="base" hangingPunct="0">
              <a:spcBef>
                <a:spcPct val="0"/>
              </a:spcBef>
              <a:spcAft>
                <a:spcPct val="0"/>
              </a:spcAft>
              <a:defRPr sz="2400" b="1" i="1">
                <a:solidFill>
                  <a:srgbClr val="120AAA"/>
                </a:solidFill>
                <a:latin typeface="Verdana" pitchFamily="34" charset="0"/>
              </a:defRPr>
            </a:lvl5pPr>
            <a:lvl6pPr marL="457200" algn="l" rtl="0" eaLnBrk="0" fontAlgn="base" hangingPunct="0">
              <a:spcBef>
                <a:spcPct val="0"/>
              </a:spcBef>
              <a:spcAft>
                <a:spcPct val="0"/>
              </a:spcAft>
              <a:defRPr sz="2400" b="1" i="1">
                <a:solidFill>
                  <a:srgbClr val="120AAA"/>
                </a:solidFill>
                <a:latin typeface="Verdana" pitchFamily="34" charset="0"/>
              </a:defRPr>
            </a:lvl6pPr>
            <a:lvl7pPr marL="914400" algn="l" rtl="0" eaLnBrk="0" fontAlgn="base" hangingPunct="0">
              <a:spcBef>
                <a:spcPct val="0"/>
              </a:spcBef>
              <a:spcAft>
                <a:spcPct val="0"/>
              </a:spcAft>
              <a:defRPr sz="2400" b="1" i="1">
                <a:solidFill>
                  <a:srgbClr val="120AAA"/>
                </a:solidFill>
                <a:latin typeface="Verdana" pitchFamily="34" charset="0"/>
              </a:defRPr>
            </a:lvl7pPr>
            <a:lvl8pPr marL="1371600" algn="l" rtl="0" eaLnBrk="0" fontAlgn="base" hangingPunct="0">
              <a:spcBef>
                <a:spcPct val="0"/>
              </a:spcBef>
              <a:spcAft>
                <a:spcPct val="0"/>
              </a:spcAft>
              <a:defRPr sz="2400" b="1" i="1">
                <a:solidFill>
                  <a:srgbClr val="120AAA"/>
                </a:solidFill>
                <a:latin typeface="Verdana" pitchFamily="34" charset="0"/>
              </a:defRPr>
            </a:lvl8pPr>
            <a:lvl9pPr marL="1828800" algn="l" rtl="0" eaLnBrk="0" fontAlgn="base" hangingPunct="0">
              <a:spcBef>
                <a:spcPct val="0"/>
              </a:spcBef>
              <a:spcAft>
                <a:spcPct val="0"/>
              </a:spcAft>
              <a:defRPr sz="2400" b="1" i="1">
                <a:solidFill>
                  <a:srgbClr val="120AAA"/>
                </a:solidFill>
                <a:latin typeface="Verdana" pitchFamily="34" charset="0"/>
              </a:defRPr>
            </a:lvl9pPr>
          </a:lstStyle>
          <a:p>
            <a:pPr marL="0" indent="0" algn="ctr">
              <a:buNone/>
            </a:pPr>
            <a:r>
              <a:rPr lang="en-CA" altLang="en-CA" sz="1800" i="0" kern="0" dirty="0">
                <a:latin typeface="Arial" panose="020B0604020202020204" pitchFamily="34" charset="0"/>
                <a:cs typeface="Arial" panose="020B0604020202020204" pitchFamily="34" charset="0"/>
              </a:rPr>
              <a:t>Many thanks to ADTEMA members for </a:t>
            </a:r>
          </a:p>
          <a:p>
            <a:pPr marL="0" indent="0" algn="ctr">
              <a:buNone/>
            </a:pPr>
            <a:r>
              <a:rPr lang="en-CA" altLang="en-CA" sz="1800" i="0" kern="0" dirty="0">
                <a:latin typeface="Arial" panose="020B0604020202020204" pitchFamily="34" charset="0"/>
                <a:cs typeface="Arial" panose="020B0604020202020204" pitchFamily="34" charset="0"/>
              </a:rPr>
              <a:t> for the hospitality of their country.</a:t>
            </a:r>
          </a:p>
          <a:p>
            <a:pPr marL="0" indent="0" algn="ctr">
              <a:buNone/>
            </a:pPr>
            <a:endParaRPr lang="en-CA" altLang="en-CA" sz="1800" i="0" kern="0" dirty="0">
              <a:latin typeface="Arial" panose="020B0604020202020204" pitchFamily="34" charset="0"/>
              <a:cs typeface="Arial" panose="020B0604020202020204" pitchFamily="34" charset="0"/>
            </a:endParaRPr>
          </a:p>
          <a:p>
            <a:pPr marL="0" indent="0" algn="ctr">
              <a:buNone/>
            </a:pPr>
            <a:r>
              <a:rPr lang="en-CA" altLang="en-CA" sz="1800" i="0" kern="0" dirty="0">
                <a:latin typeface="Arial" panose="020B0604020202020204" pitchFamily="34" charset="0"/>
                <a:cs typeface="Arial" panose="020B0604020202020204" pitchFamily="34" charset="0"/>
              </a:rPr>
              <a:t>Special Thanks to Angel for all our arrangements.</a:t>
            </a:r>
          </a:p>
          <a:p>
            <a:pPr marL="285750" indent="-285750">
              <a:spcBef>
                <a:spcPts val="0"/>
              </a:spcBef>
              <a:spcAft>
                <a:spcPts val="0"/>
              </a:spcAft>
              <a:buFont typeface="Arial" panose="020B0604020202020204" pitchFamily="34" charset="0"/>
              <a:buChar char="•"/>
            </a:pPr>
            <a:endParaRPr lang="en-US" sz="1800" b="0" i="0" dirty="0">
              <a:effectLst/>
              <a:latin typeface="Arial" panose="020B0604020202020204" pitchFamily="34" charset="0"/>
              <a:ea typeface="Times New Roman" panose="02020603050405020304" pitchFamily="18" charset="0"/>
              <a:cs typeface="Arial" panose="020B0604020202020204" pitchFamily="34" charset="0"/>
            </a:endParaRPr>
          </a:p>
          <a:p>
            <a:pPr marL="285750" indent="-285750">
              <a:spcBef>
                <a:spcPts val="0"/>
              </a:spcBef>
              <a:spcAft>
                <a:spcPts val="0"/>
              </a:spcAft>
              <a:buFont typeface="Arial" panose="020B0604020202020204" pitchFamily="34" charset="0"/>
              <a:buChar char="•"/>
            </a:pPr>
            <a:endParaRPr lang="en-US" sz="1800" b="0" i="0" dirty="0">
              <a:solidFill>
                <a:srgbClr val="002060"/>
              </a:solidFill>
              <a:effectLst/>
              <a:latin typeface="+mn-lt"/>
              <a:ea typeface="Times New Roman" panose="02020603050405020304" pitchFamily="18" charset="0"/>
            </a:endParaRPr>
          </a:p>
          <a:p>
            <a:pPr marL="285750" indent="-285750">
              <a:spcBef>
                <a:spcPts val="0"/>
              </a:spcBef>
              <a:spcAft>
                <a:spcPts val="0"/>
              </a:spcAft>
              <a:buFont typeface="Arial" panose="020B0604020202020204" pitchFamily="34" charset="0"/>
              <a:buChar char="•"/>
            </a:pPr>
            <a:endParaRPr lang="en-US" sz="1800" i="0" dirty="0">
              <a:effectLst/>
              <a:latin typeface="+mn-lt"/>
              <a:ea typeface="Times New Roman" panose="02020603050405020304" pitchFamily="18" charset="0"/>
            </a:endParaRPr>
          </a:p>
          <a:p>
            <a:pPr marL="285750" marR="0" indent="-285750" algn="l">
              <a:spcBef>
                <a:spcPts val="0"/>
              </a:spcBef>
              <a:spcAft>
                <a:spcPts val="0"/>
              </a:spcAft>
              <a:buFont typeface="Arial" panose="020B0604020202020204" pitchFamily="34" charset="0"/>
              <a:buChar char="•"/>
            </a:pPr>
            <a:endParaRPr lang="en-US" sz="1800" b="0" i="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1800" b="0" i="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1829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21537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Textfeld 5"/>
          <p:cNvSpPr txBox="1"/>
          <p:nvPr/>
        </p:nvSpPr>
        <p:spPr>
          <a:xfrm>
            <a:off x="1907704" y="141685"/>
            <a:ext cx="6767984" cy="400110"/>
          </a:xfrm>
          <a:prstGeom prst="rect">
            <a:avLst/>
          </a:prstGeom>
          <a:noFill/>
        </p:spPr>
        <p:txBody>
          <a:bodyPr wrap="square">
            <a:spAutoFit/>
          </a:bodyPr>
          <a:lstStyle/>
          <a:p>
            <a:pPr algn="r" eaLnBrk="0" fontAlgn="base" hangingPunct="0">
              <a:spcBef>
                <a:spcPct val="0"/>
              </a:spcBef>
              <a:spcAft>
                <a:spcPct val="0"/>
              </a:spcAft>
              <a:defRPr/>
            </a:pPr>
            <a:r>
              <a:rPr lang="en-US" sz="2000" b="1" dirty="0">
                <a:solidFill>
                  <a:srgbClr val="000099"/>
                </a:solidFill>
                <a:latin typeface="Verdana"/>
              </a:rPr>
              <a:t>IFATSEA </a:t>
            </a:r>
          </a:p>
        </p:txBody>
      </p:sp>
      <p:sp>
        <p:nvSpPr>
          <p:cNvPr id="3" name="Title 1"/>
          <p:cNvSpPr txBox="1">
            <a:spLocks/>
          </p:cNvSpPr>
          <p:nvPr/>
        </p:nvSpPr>
        <p:spPr>
          <a:xfrm>
            <a:off x="678396" y="1059582"/>
            <a:ext cx="8229600" cy="642938"/>
          </a:xfrm>
          <a:prstGeom prst="rect">
            <a:avLst/>
          </a:prstGeom>
        </p:spPr>
        <p:txBody>
          <a:bodyPr/>
          <a:lstStyle>
            <a:lvl1pPr algn="l" rtl="0" eaLnBrk="0" fontAlgn="base" hangingPunct="0">
              <a:spcBef>
                <a:spcPct val="0"/>
              </a:spcBef>
              <a:spcAft>
                <a:spcPct val="0"/>
              </a:spcAft>
              <a:defRPr sz="2400" b="1" i="1">
                <a:solidFill>
                  <a:srgbClr val="120AAA"/>
                </a:solidFill>
                <a:latin typeface="+mj-lt"/>
                <a:ea typeface="+mj-ea"/>
                <a:cs typeface="+mj-cs"/>
              </a:defRPr>
            </a:lvl1pPr>
            <a:lvl2pPr algn="l" rtl="0" eaLnBrk="0" fontAlgn="base" hangingPunct="0">
              <a:spcBef>
                <a:spcPct val="0"/>
              </a:spcBef>
              <a:spcAft>
                <a:spcPct val="0"/>
              </a:spcAft>
              <a:defRPr sz="2400" b="1" i="1">
                <a:solidFill>
                  <a:srgbClr val="120AAA"/>
                </a:solidFill>
                <a:latin typeface="Verdana" pitchFamily="34" charset="0"/>
              </a:defRPr>
            </a:lvl2pPr>
            <a:lvl3pPr algn="l" rtl="0" eaLnBrk="0" fontAlgn="base" hangingPunct="0">
              <a:spcBef>
                <a:spcPct val="0"/>
              </a:spcBef>
              <a:spcAft>
                <a:spcPct val="0"/>
              </a:spcAft>
              <a:defRPr sz="2400" b="1" i="1">
                <a:solidFill>
                  <a:srgbClr val="120AAA"/>
                </a:solidFill>
                <a:latin typeface="Verdana" pitchFamily="34" charset="0"/>
              </a:defRPr>
            </a:lvl3pPr>
            <a:lvl4pPr algn="l" rtl="0" eaLnBrk="0" fontAlgn="base" hangingPunct="0">
              <a:spcBef>
                <a:spcPct val="0"/>
              </a:spcBef>
              <a:spcAft>
                <a:spcPct val="0"/>
              </a:spcAft>
              <a:defRPr sz="2400" b="1" i="1">
                <a:solidFill>
                  <a:srgbClr val="120AAA"/>
                </a:solidFill>
                <a:latin typeface="Verdana" pitchFamily="34" charset="0"/>
              </a:defRPr>
            </a:lvl4pPr>
            <a:lvl5pPr algn="l" rtl="0" eaLnBrk="0" fontAlgn="base" hangingPunct="0">
              <a:spcBef>
                <a:spcPct val="0"/>
              </a:spcBef>
              <a:spcAft>
                <a:spcPct val="0"/>
              </a:spcAft>
              <a:defRPr sz="2400" b="1" i="1">
                <a:solidFill>
                  <a:srgbClr val="120AAA"/>
                </a:solidFill>
                <a:latin typeface="Verdana" pitchFamily="34" charset="0"/>
              </a:defRPr>
            </a:lvl5pPr>
            <a:lvl6pPr marL="457200" algn="l" rtl="0" eaLnBrk="0" fontAlgn="base" hangingPunct="0">
              <a:spcBef>
                <a:spcPct val="0"/>
              </a:spcBef>
              <a:spcAft>
                <a:spcPct val="0"/>
              </a:spcAft>
              <a:defRPr sz="2400" b="1" i="1">
                <a:solidFill>
                  <a:srgbClr val="120AAA"/>
                </a:solidFill>
                <a:latin typeface="Verdana" pitchFamily="34" charset="0"/>
              </a:defRPr>
            </a:lvl6pPr>
            <a:lvl7pPr marL="914400" algn="l" rtl="0" eaLnBrk="0" fontAlgn="base" hangingPunct="0">
              <a:spcBef>
                <a:spcPct val="0"/>
              </a:spcBef>
              <a:spcAft>
                <a:spcPct val="0"/>
              </a:spcAft>
              <a:defRPr sz="2400" b="1" i="1">
                <a:solidFill>
                  <a:srgbClr val="120AAA"/>
                </a:solidFill>
                <a:latin typeface="Verdana" pitchFamily="34" charset="0"/>
              </a:defRPr>
            </a:lvl7pPr>
            <a:lvl8pPr marL="1371600" algn="l" rtl="0" eaLnBrk="0" fontAlgn="base" hangingPunct="0">
              <a:spcBef>
                <a:spcPct val="0"/>
              </a:spcBef>
              <a:spcAft>
                <a:spcPct val="0"/>
              </a:spcAft>
              <a:defRPr sz="2400" b="1" i="1">
                <a:solidFill>
                  <a:srgbClr val="120AAA"/>
                </a:solidFill>
                <a:latin typeface="Verdana" pitchFamily="34" charset="0"/>
              </a:defRPr>
            </a:lvl8pPr>
            <a:lvl9pPr marL="1828800" algn="l" rtl="0" eaLnBrk="0" fontAlgn="base" hangingPunct="0">
              <a:spcBef>
                <a:spcPct val="0"/>
              </a:spcBef>
              <a:spcAft>
                <a:spcPct val="0"/>
              </a:spcAft>
              <a:defRPr sz="2400" b="1" i="1">
                <a:solidFill>
                  <a:srgbClr val="120AAA"/>
                </a:solidFill>
                <a:latin typeface="Verdana" pitchFamily="34" charset="0"/>
              </a:defRPr>
            </a:lvl9pPr>
          </a:lstStyle>
          <a:p>
            <a:pPr algn="ctr"/>
            <a:r>
              <a:rPr lang="en-US" sz="2800" b="0" dirty="0">
                <a:effectLst/>
                <a:latin typeface="Arial" panose="020B0604020202020204" pitchFamily="34" charset="0"/>
                <a:ea typeface="TimesNewRomanPSMT"/>
              </a:rPr>
              <a:t>Air Traffic Safety Electronics Personnel (ATSEP)</a:t>
            </a:r>
            <a:endParaRPr lang="en-CA" sz="2800" b="0" kern="0" dirty="0">
              <a:latin typeface="+mn-lt"/>
            </a:endParaRPr>
          </a:p>
        </p:txBody>
      </p:sp>
      <p:sp>
        <p:nvSpPr>
          <p:cNvPr id="4" name="Title 1"/>
          <p:cNvSpPr txBox="1">
            <a:spLocks/>
          </p:cNvSpPr>
          <p:nvPr/>
        </p:nvSpPr>
        <p:spPr>
          <a:xfrm>
            <a:off x="1403648" y="1851670"/>
            <a:ext cx="6779096" cy="2928986"/>
          </a:xfrm>
          <a:prstGeom prst="rect">
            <a:avLst/>
          </a:prstGeom>
        </p:spPr>
        <p:txBody>
          <a:bodyPr/>
          <a:lstStyle>
            <a:lvl1pPr algn="l" rtl="0" eaLnBrk="0" fontAlgn="base" hangingPunct="0">
              <a:spcBef>
                <a:spcPct val="0"/>
              </a:spcBef>
              <a:spcAft>
                <a:spcPct val="0"/>
              </a:spcAft>
              <a:defRPr sz="2400" b="1" i="1">
                <a:solidFill>
                  <a:srgbClr val="120AAA"/>
                </a:solidFill>
                <a:latin typeface="+mj-lt"/>
                <a:ea typeface="+mj-ea"/>
                <a:cs typeface="+mj-cs"/>
              </a:defRPr>
            </a:lvl1pPr>
            <a:lvl2pPr algn="l" rtl="0" eaLnBrk="0" fontAlgn="base" hangingPunct="0">
              <a:spcBef>
                <a:spcPct val="0"/>
              </a:spcBef>
              <a:spcAft>
                <a:spcPct val="0"/>
              </a:spcAft>
              <a:defRPr sz="2400" b="1" i="1">
                <a:solidFill>
                  <a:srgbClr val="120AAA"/>
                </a:solidFill>
                <a:latin typeface="Verdana" pitchFamily="34" charset="0"/>
              </a:defRPr>
            </a:lvl2pPr>
            <a:lvl3pPr algn="l" rtl="0" eaLnBrk="0" fontAlgn="base" hangingPunct="0">
              <a:spcBef>
                <a:spcPct val="0"/>
              </a:spcBef>
              <a:spcAft>
                <a:spcPct val="0"/>
              </a:spcAft>
              <a:defRPr sz="2400" b="1" i="1">
                <a:solidFill>
                  <a:srgbClr val="120AAA"/>
                </a:solidFill>
                <a:latin typeface="Verdana" pitchFamily="34" charset="0"/>
              </a:defRPr>
            </a:lvl3pPr>
            <a:lvl4pPr algn="l" rtl="0" eaLnBrk="0" fontAlgn="base" hangingPunct="0">
              <a:spcBef>
                <a:spcPct val="0"/>
              </a:spcBef>
              <a:spcAft>
                <a:spcPct val="0"/>
              </a:spcAft>
              <a:defRPr sz="2400" b="1" i="1">
                <a:solidFill>
                  <a:srgbClr val="120AAA"/>
                </a:solidFill>
                <a:latin typeface="Verdana" pitchFamily="34" charset="0"/>
              </a:defRPr>
            </a:lvl4pPr>
            <a:lvl5pPr algn="l" rtl="0" eaLnBrk="0" fontAlgn="base" hangingPunct="0">
              <a:spcBef>
                <a:spcPct val="0"/>
              </a:spcBef>
              <a:spcAft>
                <a:spcPct val="0"/>
              </a:spcAft>
              <a:defRPr sz="2400" b="1" i="1">
                <a:solidFill>
                  <a:srgbClr val="120AAA"/>
                </a:solidFill>
                <a:latin typeface="Verdana" pitchFamily="34" charset="0"/>
              </a:defRPr>
            </a:lvl5pPr>
            <a:lvl6pPr marL="457200" algn="l" rtl="0" eaLnBrk="0" fontAlgn="base" hangingPunct="0">
              <a:spcBef>
                <a:spcPct val="0"/>
              </a:spcBef>
              <a:spcAft>
                <a:spcPct val="0"/>
              </a:spcAft>
              <a:defRPr sz="2400" b="1" i="1">
                <a:solidFill>
                  <a:srgbClr val="120AAA"/>
                </a:solidFill>
                <a:latin typeface="Verdana" pitchFamily="34" charset="0"/>
              </a:defRPr>
            </a:lvl6pPr>
            <a:lvl7pPr marL="914400" algn="l" rtl="0" eaLnBrk="0" fontAlgn="base" hangingPunct="0">
              <a:spcBef>
                <a:spcPct val="0"/>
              </a:spcBef>
              <a:spcAft>
                <a:spcPct val="0"/>
              </a:spcAft>
              <a:defRPr sz="2400" b="1" i="1">
                <a:solidFill>
                  <a:srgbClr val="120AAA"/>
                </a:solidFill>
                <a:latin typeface="Verdana" pitchFamily="34" charset="0"/>
              </a:defRPr>
            </a:lvl7pPr>
            <a:lvl8pPr marL="1371600" algn="l" rtl="0" eaLnBrk="0" fontAlgn="base" hangingPunct="0">
              <a:spcBef>
                <a:spcPct val="0"/>
              </a:spcBef>
              <a:spcAft>
                <a:spcPct val="0"/>
              </a:spcAft>
              <a:defRPr sz="2400" b="1" i="1">
                <a:solidFill>
                  <a:srgbClr val="120AAA"/>
                </a:solidFill>
                <a:latin typeface="Verdana" pitchFamily="34" charset="0"/>
              </a:defRPr>
            </a:lvl8pPr>
            <a:lvl9pPr marL="1828800" algn="l" rtl="0" eaLnBrk="0" fontAlgn="base" hangingPunct="0">
              <a:spcBef>
                <a:spcPct val="0"/>
              </a:spcBef>
              <a:spcAft>
                <a:spcPct val="0"/>
              </a:spcAft>
              <a:defRPr sz="2400" b="1" i="1">
                <a:solidFill>
                  <a:srgbClr val="120AAA"/>
                </a:solidFill>
                <a:latin typeface="Verdana" pitchFamily="34" charset="0"/>
              </a:defRPr>
            </a:lvl9pPr>
          </a:lstStyle>
          <a:p>
            <a:pPr marL="342900" marR="0" lvl="0" indent="-342900">
              <a:spcBef>
                <a:spcPts val="0"/>
              </a:spcBef>
              <a:spcAft>
                <a:spcPts val="0"/>
              </a:spcAft>
              <a:buFont typeface="Symbol" panose="05050102010706020507" pitchFamily="18" charset="2"/>
              <a:buChar char=""/>
            </a:pPr>
            <a:r>
              <a:rPr lang="en-US" sz="1800" b="0" i="0" dirty="0">
                <a:effectLst/>
                <a:latin typeface="Arial" panose="020B0604020202020204" pitchFamily="34" charset="0"/>
                <a:ea typeface="TimesNewRomanPSMT"/>
              </a:rPr>
              <a:t>Is the recognized ICAO terminology for personnel proven to be competent in the installation, operation and/or maintenance of a C</a:t>
            </a:r>
            <a:r>
              <a:rPr lang="en-US" sz="1800" b="0" i="0" dirty="0">
                <a:effectLst/>
                <a:latin typeface="Arial" panose="020B0604020202020204" pitchFamily="34" charset="0"/>
                <a:ea typeface="Calibri" panose="020F0502020204030204" pitchFamily="34" charset="0"/>
              </a:rPr>
              <a:t>ommunications, Navigation, Surveillance/Air Traffic Management (CNS/ATM) systems.</a:t>
            </a:r>
          </a:p>
          <a:p>
            <a:pPr marL="342900" marR="0" lvl="0" indent="-342900">
              <a:spcBef>
                <a:spcPts val="0"/>
              </a:spcBef>
              <a:spcAft>
                <a:spcPts val="0"/>
              </a:spcAft>
              <a:buFont typeface="Symbol" panose="05050102010706020507" pitchFamily="18" charset="2"/>
              <a:buChar char=""/>
            </a:pPr>
            <a:r>
              <a:rPr lang="en-US" sz="1800" b="0" i="0" dirty="0">
                <a:effectLst/>
                <a:latin typeface="Arial" panose="020B0604020202020204" pitchFamily="34" charset="0"/>
                <a:ea typeface="Calibri" panose="020F0502020204030204" pitchFamily="34" charset="0"/>
              </a:rPr>
              <a:t>Comprise engineers, technicians, technologists, and computer hardware and software specialists who are responsible for the specification, procurement, installation, calibration, maintenance, testing and certification of ground electronic and computer systems used to help control aircraft movements.</a:t>
            </a:r>
          </a:p>
        </p:txBody>
      </p:sp>
    </p:spTree>
    <p:extLst>
      <p:ext uri="{BB962C8B-B14F-4D97-AF65-F5344CB8AC3E}">
        <p14:creationId xmlns:p14="http://schemas.microsoft.com/office/powerpoint/2010/main" val="3067112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EB128D-FF77-0302-2B54-FBCEB0D94FB4}"/>
              </a:ext>
            </a:extLst>
          </p:cNvPr>
          <p:cNvSpPr>
            <a:spLocks noGrp="1"/>
          </p:cNvSpPr>
          <p:nvPr>
            <p:ph type="title"/>
          </p:nvPr>
        </p:nvSpPr>
        <p:spPr>
          <a:xfrm>
            <a:off x="2594012" y="838271"/>
            <a:ext cx="3955976" cy="457201"/>
          </a:xfrm>
        </p:spPr>
        <p:txBody>
          <a:bodyPr/>
          <a:lstStyle/>
          <a:p>
            <a:pPr algn="ctr"/>
            <a:r>
              <a:rPr lang="en-US" dirty="0">
                <a:latin typeface="Arial" panose="020B0604020202020204" pitchFamily="34" charset="0"/>
                <a:cs typeface="Arial" panose="020B0604020202020204" pitchFamily="34" charset="0"/>
              </a:rPr>
              <a:t>The Foundation of ICAO</a:t>
            </a:r>
          </a:p>
        </p:txBody>
      </p:sp>
      <p:pic>
        <p:nvPicPr>
          <p:cNvPr id="7" name="Content Placeholder 6">
            <a:extLst>
              <a:ext uri="{FF2B5EF4-FFF2-40B4-BE49-F238E27FC236}">
                <a16:creationId xmlns:a16="http://schemas.microsoft.com/office/drawing/2014/main" id="{D8F51B1B-B6A9-3E79-3C35-63B2684A8092}"/>
              </a:ext>
            </a:extLst>
          </p:cNvPr>
          <p:cNvPicPr>
            <a:picLocks noGrp="1" noChangeAspect="1"/>
          </p:cNvPicPr>
          <p:nvPr>
            <p:ph idx="1"/>
          </p:nvPr>
        </p:nvPicPr>
        <p:blipFill>
          <a:blip r:embed="rId3">
            <a:alphaModFix/>
            <a:extLst>
              <a:ext uri="{BEBA8EAE-BF5A-486C-A8C5-ECC9F3942E4B}">
                <a14:imgProps xmlns:a14="http://schemas.microsoft.com/office/drawing/2010/main">
                  <a14:imgLayer r:embed="rId4">
                    <a14:imgEffect>
                      <a14:colorTemperature colorTemp="6593"/>
                    </a14:imgEffect>
                  </a14:imgLayer>
                </a14:imgProps>
              </a:ext>
            </a:extLst>
          </a:blip>
          <a:stretch>
            <a:fillRect/>
          </a:stretch>
        </p:blipFill>
        <p:spPr>
          <a:xfrm>
            <a:off x="746159" y="1851670"/>
            <a:ext cx="8103903" cy="2284391"/>
          </a:xfrm>
          <a:prstGeom prst="rect">
            <a:avLst/>
          </a:prstGeom>
        </p:spPr>
      </p:pic>
      <p:sp>
        <p:nvSpPr>
          <p:cNvPr id="2" name="Date Placeholder 1">
            <a:extLst>
              <a:ext uri="{FF2B5EF4-FFF2-40B4-BE49-F238E27FC236}">
                <a16:creationId xmlns:a16="http://schemas.microsoft.com/office/drawing/2014/main" id="{A0871745-BFDD-B5A4-3EFD-0699F9A5BDEA}"/>
              </a:ext>
            </a:extLst>
          </p:cNvPr>
          <p:cNvSpPr>
            <a:spLocks noGrp="1"/>
          </p:cNvSpPr>
          <p:nvPr>
            <p:ph type="dt" sz="half" idx="10"/>
          </p:nvPr>
        </p:nvSpPr>
        <p:spPr/>
        <p:txBody>
          <a:bodyPr/>
          <a:lstStyle/>
          <a:p>
            <a:pPr>
              <a:defRPr/>
            </a:pPr>
            <a:r>
              <a:rPr lang="fr-FR" dirty="0"/>
              <a:t>	</a:t>
            </a:r>
            <a:r>
              <a:rPr lang="fr-FR" dirty="0">
                <a:solidFill>
                  <a:srgbClr val="003300"/>
                </a:solidFill>
              </a:rPr>
              <a:t>	</a:t>
            </a:r>
          </a:p>
        </p:txBody>
      </p:sp>
    </p:spTree>
    <p:extLst>
      <p:ext uri="{BB962C8B-B14F-4D97-AF65-F5344CB8AC3E}">
        <p14:creationId xmlns:p14="http://schemas.microsoft.com/office/powerpoint/2010/main" val="2021168191"/>
      </p:ext>
    </p:extLst>
  </p:cSld>
  <p:clrMapOvr>
    <a:masterClrMapping/>
  </p:clrMapOvr>
  <p:transition>
    <p:pull dir="ld"/>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84EA0A2-3F96-1D80-6D74-F52C60461AF9}"/>
              </a:ext>
            </a:extLst>
          </p:cNvPr>
          <p:cNvSpPr>
            <a:spLocks noGrp="1"/>
          </p:cNvSpPr>
          <p:nvPr>
            <p:ph idx="1"/>
          </p:nvPr>
        </p:nvSpPr>
        <p:spPr>
          <a:xfrm>
            <a:off x="2123728" y="699542"/>
            <a:ext cx="5482952" cy="733822"/>
          </a:xfrm>
        </p:spPr>
        <p:txBody>
          <a:bodyPr/>
          <a:lstStyle/>
          <a:p>
            <a:pPr marL="0" indent="0" algn="ctr">
              <a:buNone/>
            </a:pPr>
            <a:r>
              <a:rPr lang="en-US" sz="2400" b="1" i="1" dirty="0">
                <a:solidFill>
                  <a:srgbClr val="120AAA"/>
                </a:solidFill>
                <a:latin typeface="Arial" panose="020B0604020202020204" pitchFamily="34" charset="0"/>
                <a:cs typeface="Arial" panose="020B0604020202020204" pitchFamily="34" charset="0"/>
              </a:rPr>
              <a:t>ICAO Document Hierarchy</a:t>
            </a:r>
          </a:p>
          <a:p>
            <a:pPr marL="0" indent="0" algn="ctr">
              <a:buNone/>
            </a:pPr>
            <a:endParaRPr lang="en-US" dirty="0"/>
          </a:p>
        </p:txBody>
      </p:sp>
      <p:sp>
        <p:nvSpPr>
          <p:cNvPr id="4" name="Date Placeholder 3">
            <a:extLst>
              <a:ext uri="{FF2B5EF4-FFF2-40B4-BE49-F238E27FC236}">
                <a16:creationId xmlns:a16="http://schemas.microsoft.com/office/drawing/2014/main" id="{EB456C34-2B2E-AC9C-FD40-D34DDF7358BE}"/>
              </a:ext>
            </a:extLst>
          </p:cNvPr>
          <p:cNvSpPr>
            <a:spLocks noGrp="1"/>
          </p:cNvSpPr>
          <p:nvPr>
            <p:ph type="dt" sz="half" idx="10"/>
          </p:nvPr>
        </p:nvSpPr>
        <p:spPr>
          <a:xfrm>
            <a:off x="1168214" y="1235013"/>
            <a:ext cx="7772400" cy="3825602"/>
          </a:xfrm>
        </p:spPr>
        <p:txBody>
          <a:bodyPr/>
          <a:lstStyle/>
          <a:p>
            <a:pPr>
              <a:defRPr/>
            </a:pPr>
            <a:r>
              <a:rPr lang="fr-FR" dirty="0"/>
              <a:t>		</a:t>
            </a:r>
          </a:p>
          <a:p>
            <a:pPr>
              <a:defRPr/>
            </a:pPr>
            <a:r>
              <a:rPr lang="fr-FR" dirty="0"/>
              <a:t>	</a:t>
            </a:r>
            <a:r>
              <a:rPr lang="fr-FR" dirty="0">
                <a:solidFill>
                  <a:srgbClr val="003300"/>
                </a:solidFill>
              </a:rPr>
              <a:t>	</a:t>
            </a:r>
          </a:p>
        </p:txBody>
      </p:sp>
      <p:pic>
        <p:nvPicPr>
          <p:cNvPr id="2" name="Picture 1">
            <a:extLst>
              <a:ext uri="{FF2B5EF4-FFF2-40B4-BE49-F238E27FC236}">
                <a16:creationId xmlns:a16="http://schemas.microsoft.com/office/drawing/2014/main" id="{13F6BBBE-27FA-BD6D-F450-969E9F64FFD6}"/>
              </a:ext>
            </a:extLst>
          </p:cNvPr>
          <p:cNvPicPr>
            <a:picLocks noChangeAspect="1"/>
          </p:cNvPicPr>
          <p:nvPr/>
        </p:nvPicPr>
        <p:blipFill>
          <a:blip r:embed="rId3"/>
          <a:stretch>
            <a:fillRect/>
          </a:stretch>
        </p:blipFill>
        <p:spPr>
          <a:xfrm>
            <a:off x="1259632" y="1491630"/>
            <a:ext cx="7589564" cy="3312368"/>
          </a:xfrm>
          <a:prstGeom prst="rect">
            <a:avLst/>
          </a:prstGeom>
        </p:spPr>
      </p:pic>
    </p:spTree>
    <p:extLst>
      <p:ext uri="{BB962C8B-B14F-4D97-AF65-F5344CB8AC3E}">
        <p14:creationId xmlns:p14="http://schemas.microsoft.com/office/powerpoint/2010/main" val="3926238216"/>
      </p:ext>
    </p:extLst>
  </p:cSld>
  <p:clrMapOvr>
    <a:masterClrMapping/>
  </p:clrMapOvr>
  <p:transition>
    <p:pull dir="ld"/>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Textfeld 5"/>
          <p:cNvSpPr txBox="1"/>
          <p:nvPr/>
        </p:nvSpPr>
        <p:spPr>
          <a:xfrm>
            <a:off x="1907704" y="141685"/>
            <a:ext cx="6767984" cy="400110"/>
          </a:xfrm>
          <a:prstGeom prst="rect">
            <a:avLst/>
          </a:prstGeom>
          <a:noFill/>
        </p:spPr>
        <p:txBody>
          <a:bodyPr wrap="square">
            <a:spAutoFit/>
          </a:bodyPr>
          <a:lstStyle/>
          <a:p>
            <a:pPr algn="r" eaLnBrk="0" fontAlgn="base" hangingPunct="0">
              <a:spcBef>
                <a:spcPct val="0"/>
              </a:spcBef>
              <a:spcAft>
                <a:spcPct val="0"/>
              </a:spcAft>
              <a:defRPr/>
            </a:pPr>
            <a:r>
              <a:rPr lang="en-US" sz="2000" b="1" dirty="0">
                <a:solidFill>
                  <a:srgbClr val="000099"/>
                </a:solidFill>
                <a:latin typeface="Verdana"/>
              </a:rPr>
              <a:t>IFATSEA </a:t>
            </a:r>
          </a:p>
        </p:txBody>
      </p:sp>
      <p:sp>
        <p:nvSpPr>
          <p:cNvPr id="3" name="Title 1"/>
          <p:cNvSpPr txBox="1">
            <a:spLocks/>
          </p:cNvSpPr>
          <p:nvPr/>
        </p:nvSpPr>
        <p:spPr>
          <a:xfrm>
            <a:off x="678396" y="1059582"/>
            <a:ext cx="8229600" cy="642938"/>
          </a:xfrm>
          <a:prstGeom prst="rect">
            <a:avLst/>
          </a:prstGeom>
        </p:spPr>
        <p:txBody>
          <a:bodyPr/>
          <a:lstStyle>
            <a:lvl1pPr algn="l" rtl="0" eaLnBrk="0" fontAlgn="base" hangingPunct="0">
              <a:spcBef>
                <a:spcPct val="0"/>
              </a:spcBef>
              <a:spcAft>
                <a:spcPct val="0"/>
              </a:spcAft>
              <a:defRPr sz="2400" b="1" i="1">
                <a:solidFill>
                  <a:srgbClr val="120AAA"/>
                </a:solidFill>
                <a:latin typeface="+mj-lt"/>
                <a:ea typeface="+mj-ea"/>
                <a:cs typeface="+mj-cs"/>
              </a:defRPr>
            </a:lvl1pPr>
            <a:lvl2pPr algn="l" rtl="0" eaLnBrk="0" fontAlgn="base" hangingPunct="0">
              <a:spcBef>
                <a:spcPct val="0"/>
              </a:spcBef>
              <a:spcAft>
                <a:spcPct val="0"/>
              </a:spcAft>
              <a:defRPr sz="2400" b="1" i="1">
                <a:solidFill>
                  <a:srgbClr val="120AAA"/>
                </a:solidFill>
                <a:latin typeface="Verdana" pitchFamily="34" charset="0"/>
              </a:defRPr>
            </a:lvl2pPr>
            <a:lvl3pPr algn="l" rtl="0" eaLnBrk="0" fontAlgn="base" hangingPunct="0">
              <a:spcBef>
                <a:spcPct val="0"/>
              </a:spcBef>
              <a:spcAft>
                <a:spcPct val="0"/>
              </a:spcAft>
              <a:defRPr sz="2400" b="1" i="1">
                <a:solidFill>
                  <a:srgbClr val="120AAA"/>
                </a:solidFill>
                <a:latin typeface="Verdana" pitchFamily="34" charset="0"/>
              </a:defRPr>
            </a:lvl3pPr>
            <a:lvl4pPr algn="l" rtl="0" eaLnBrk="0" fontAlgn="base" hangingPunct="0">
              <a:spcBef>
                <a:spcPct val="0"/>
              </a:spcBef>
              <a:spcAft>
                <a:spcPct val="0"/>
              </a:spcAft>
              <a:defRPr sz="2400" b="1" i="1">
                <a:solidFill>
                  <a:srgbClr val="120AAA"/>
                </a:solidFill>
                <a:latin typeface="Verdana" pitchFamily="34" charset="0"/>
              </a:defRPr>
            </a:lvl4pPr>
            <a:lvl5pPr algn="l" rtl="0" eaLnBrk="0" fontAlgn="base" hangingPunct="0">
              <a:spcBef>
                <a:spcPct val="0"/>
              </a:spcBef>
              <a:spcAft>
                <a:spcPct val="0"/>
              </a:spcAft>
              <a:defRPr sz="2400" b="1" i="1">
                <a:solidFill>
                  <a:srgbClr val="120AAA"/>
                </a:solidFill>
                <a:latin typeface="Verdana" pitchFamily="34" charset="0"/>
              </a:defRPr>
            </a:lvl5pPr>
            <a:lvl6pPr marL="457200" algn="l" rtl="0" eaLnBrk="0" fontAlgn="base" hangingPunct="0">
              <a:spcBef>
                <a:spcPct val="0"/>
              </a:spcBef>
              <a:spcAft>
                <a:spcPct val="0"/>
              </a:spcAft>
              <a:defRPr sz="2400" b="1" i="1">
                <a:solidFill>
                  <a:srgbClr val="120AAA"/>
                </a:solidFill>
                <a:latin typeface="Verdana" pitchFamily="34" charset="0"/>
              </a:defRPr>
            </a:lvl6pPr>
            <a:lvl7pPr marL="914400" algn="l" rtl="0" eaLnBrk="0" fontAlgn="base" hangingPunct="0">
              <a:spcBef>
                <a:spcPct val="0"/>
              </a:spcBef>
              <a:spcAft>
                <a:spcPct val="0"/>
              </a:spcAft>
              <a:defRPr sz="2400" b="1" i="1">
                <a:solidFill>
                  <a:srgbClr val="120AAA"/>
                </a:solidFill>
                <a:latin typeface="Verdana" pitchFamily="34" charset="0"/>
              </a:defRPr>
            </a:lvl7pPr>
            <a:lvl8pPr marL="1371600" algn="l" rtl="0" eaLnBrk="0" fontAlgn="base" hangingPunct="0">
              <a:spcBef>
                <a:spcPct val="0"/>
              </a:spcBef>
              <a:spcAft>
                <a:spcPct val="0"/>
              </a:spcAft>
              <a:defRPr sz="2400" b="1" i="1">
                <a:solidFill>
                  <a:srgbClr val="120AAA"/>
                </a:solidFill>
                <a:latin typeface="Verdana" pitchFamily="34" charset="0"/>
              </a:defRPr>
            </a:lvl8pPr>
            <a:lvl9pPr marL="1828800" algn="l" rtl="0" eaLnBrk="0" fontAlgn="base" hangingPunct="0">
              <a:spcBef>
                <a:spcPct val="0"/>
              </a:spcBef>
              <a:spcAft>
                <a:spcPct val="0"/>
              </a:spcAft>
              <a:defRPr sz="2400" b="1" i="1">
                <a:solidFill>
                  <a:srgbClr val="120AAA"/>
                </a:solidFill>
                <a:latin typeface="Verdana" pitchFamily="34" charset="0"/>
              </a:defRPr>
            </a:lvl9pPr>
          </a:lstStyle>
          <a:p>
            <a:pPr algn="ctr"/>
            <a:endParaRPr lang="en-CA" b="0" i="0" kern="0" dirty="0">
              <a:solidFill>
                <a:srgbClr val="002060"/>
              </a:solidFill>
              <a:latin typeface="+mn-lt"/>
            </a:endParaRPr>
          </a:p>
        </p:txBody>
      </p:sp>
      <p:sp>
        <p:nvSpPr>
          <p:cNvPr id="4" name="Title 1"/>
          <p:cNvSpPr txBox="1">
            <a:spLocks/>
          </p:cNvSpPr>
          <p:nvPr/>
        </p:nvSpPr>
        <p:spPr>
          <a:xfrm>
            <a:off x="1403648" y="2329154"/>
            <a:ext cx="6779096" cy="1503571"/>
          </a:xfrm>
          <a:prstGeom prst="rect">
            <a:avLst/>
          </a:prstGeom>
        </p:spPr>
        <p:txBody>
          <a:bodyPr/>
          <a:lstStyle>
            <a:lvl1pPr algn="l" rtl="0" eaLnBrk="0" fontAlgn="base" hangingPunct="0">
              <a:spcBef>
                <a:spcPct val="0"/>
              </a:spcBef>
              <a:spcAft>
                <a:spcPct val="0"/>
              </a:spcAft>
              <a:defRPr sz="2400" b="1" i="1">
                <a:solidFill>
                  <a:srgbClr val="120AAA"/>
                </a:solidFill>
                <a:latin typeface="+mj-lt"/>
                <a:ea typeface="+mj-ea"/>
                <a:cs typeface="+mj-cs"/>
              </a:defRPr>
            </a:lvl1pPr>
            <a:lvl2pPr algn="l" rtl="0" eaLnBrk="0" fontAlgn="base" hangingPunct="0">
              <a:spcBef>
                <a:spcPct val="0"/>
              </a:spcBef>
              <a:spcAft>
                <a:spcPct val="0"/>
              </a:spcAft>
              <a:defRPr sz="2400" b="1" i="1">
                <a:solidFill>
                  <a:srgbClr val="120AAA"/>
                </a:solidFill>
                <a:latin typeface="Verdana" pitchFamily="34" charset="0"/>
              </a:defRPr>
            </a:lvl2pPr>
            <a:lvl3pPr algn="l" rtl="0" eaLnBrk="0" fontAlgn="base" hangingPunct="0">
              <a:spcBef>
                <a:spcPct val="0"/>
              </a:spcBef>
              <a:spcAft>
                <a:spcPct val="0"/>
              </a:spcAft>
              <a:defRPr sz="2400" b="1" i="1">
                <a:solidFill>
                  <a:srgbClr val="120AAA"/>
                </a:solidFill>
                <a:latin typeface="Verdana" pitchFamily="34" charset="0"/>
              </a:defRPr>
            </a:lvl3pPr>
            <a:lvl4pPr algn="l" rtl="0" eaLnBrk="0" fontAlgn="base" hangingPunct="0">
              <a:spcBef>
                <a:spcPct val="0"/>
              </a:spcBef>
              <a:spcAft>
                <a:spcPct val="0"/>
              </a:spcAft>
              <a:defRPr sz="2400" b="1" i="1">
                <a:solidFill>
                  <a:srgbClr val="120AAA"/>
                </a:solidFill>
                <a:latin typeface="Verdana" pitchFamily="34" charset="0"/>
              </a:defRPr>
            </a:lvl4pPr>
            <a:lvl5pPr algn="l" rtl="0" eaLnBrk="0" fontAlgn="base" hangingPunct="0">
              <a:spcBef>
                <a:spcPct val="0"/>
              </a:spcBef>
              <a:spcAft>
                <a:spcPct val="0"/>
              </a:spcAft>
              <a:defRPr sz="2400" b="1" i="1">
                <a:solidFill>
                  <a:srgbClr val="120AAA"/>
                </a:solidFill>
                <a:latin typeface="Verdana" pitchFamily="34" charset="0"/>
              </a:defRPr>
            </a:lvl5pPr>
            <a:lvl6pPr marL="457200" algn="l" rtl="0" eaLnBrk="0" fontAlgn="base" hangingPunct="0">
              <a:spcBef>
                <a:spcPct val="0"/>
              </a:spcBef>
              <a:spcAft>
                <a:spcPct val="0"/>
              </a:spcAft>
              <a:defRPr sz="2400" b="1" i="1">
                <a:solidFill>
                  <a:srgbClr val="120AAA"/>
                </a:solidFill>
                <a:latin typeface="Verdana" pitchFamily="34" charset="0"/>
              </a:defRPr>
            </a:lvl6pPr>
            <a:lvl7pPr marL="914400" algn="l" rtl="0" eaLnBrk="0" fontAlgn="base" hangingPunct="0">
              <a:spcBef>
                <a:spcPct val="0"/>
              </a:spcBef>
              <a:spcAft>
                <a:spcPct val="0"/>
              </a:spcAft>
              <a:defRPr sz="2400" b="1" i="1">
                <a:solidFill>
                  <a:srgbClr val="120AAA"/>
                </a:solidFill>
                <a:latin typeface="Verdana" pitchFamily="34" charset="0"/>
              </a:defRPr>
            </a:lvl7pPr>
            <a:lvl8pPr marL="1371600" algn="l" rtl="0" eaLnBrk="0" fontAlgn="base" hangingPunct="0">
              <a:spcBef>
                <a:spcPct val="0"/>
              </a:spcBef>
              <a:spcAft>
                <a:spcPct val="0"/>
              </a:spcAft>
              <a:defRPr sz="2400" b="1" i="1">
                <a:solidFill>
                  <a:srgbClr val="120AAA"/>
                </a:solidFill>
                <a:latin typeface="Verdana" pitchFamily="34" charset="0"/>
              </a:defRPr>
            </a:lvl8pPr>
            <a:lvl9pPr marL="1828800" algn="l" rtl="0" eaLnBrk="0" fontAlgn="base" hangingPunct="0">
              <a:spcBef>
                <a:spcPct val="0"/>
              </a:spcBef>
              <a:spcAft>
                <a:spcPct val="0"/>
              </a:spcAft>
              <a:defRPr sz="2400" b="1" i="1">
                <a:solidFill>
                  <a:srgbClr val="120AAA"/>
                </a:solidFill>
                <a:latin typeface="Verdana" pitchFamily="34" charset="0"/>
              </a:defRPr>
            </a:lvl9pPr>
          </a:lstStyle>
          <a:p>
            <a:pPr marL="342900" marR="0" lvl="0" indent="-342900">
              <a:spcBef>
                <a:spcPts val="0"/>
              </a:spcBef>
              <a:spcAft>
                <a:spcPts val="0"/>
              </a:spcAft>
              <a:buFont typeface="Symbol" panose="05050102010706020507" pitchFamily="18" charset="2"/>
              <a:buChar char=""/>
            </a:pPr>
            <a:endParaRPr lang="en-US" sz="1800" b="0" i="0" dirty="0">
              <a:solidFill>
                <a:srgbClr val="002060"/>
              </a:solidFill>
              <a:effectLst/>
              <a:latin typeface="Arial" panose="020B0604020202020204" pitchFamily="34" charset="0"/>
              <a:ea typeface="Calibri" panose="020F0502020204030204" pitchFamily="34" charset="0"/>
            </a:endParaRPr>
          </a:p>
        </p:txBody>
      </p:sp>
      <p:pic>
        <p:nvPicPr>
          <p:cNvPr id="2" name="Picture 1">
            <a:extLst>
              <a:ext uri="{FF2B5EF4-FFF2-40B4-BE49-F238E27FC236}">
                <a16:creationId xmlns:a16="http://schemas.microsoft.com/office/drawing/2014/main" id="{0317B415-303A-1C87-0BD3-AC9570BA8765}"/>
              </a:ext>
            </a:extLst>
          </p:cNvPr>
          <p:cNvPicPr>
            <a:picLocks noChangeAspect="1"/>
          </p:cNvPicPr>
          <p:nvPr/>
        </p:nvPicPr>
        <p:blipFill>
          <a:blip r:embed="rId3"/>
          <a:stretch>
            <a:fillRect/>
          </a:stretch>
        </p:blipFill>
        <p:spPr>
          <a:xfrm>
            <a:off x="987127" y="1333101"/>
            <a:ext cx="7315200" cy="3495675"/>
          </a:xfrm>
          <a:prstGeom prst="rect">
            <a:avLst/>
          </a:prstGeom>
        </p:spPr>
      </p:pic>
    </p:spTree>
    <p:extLst>
      <p:ext uri="{BB962C8B-B14F-4D97-AF65-F5344CB8AC3E}">
        <p14:creationId xmlns:p14="http://schemas.microsoft.com/office/powerpoint/2010/main" val="10026998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426D28-E26C-0C7F-D672-FED023064997}"/>
              </a:ext>
            </a:extLst>
          </p:cNvPr>
          <p:cNvPicPr>
            <a:picLocks noChangeAspect="1"/>
          </p:cNvPicPr>
          <p:nvPr/>
        </p:nvPicPr>
        <p:blipFill>
          <a:blip r:embed="rId3"/>
          <a:stretch>
            <a:fillRect/>
          </a:stretch>
        </p:blipFill>
        <p:spPr>
          <a:xfrm>
            <a:off x="1115616" y="1059582"/>
            <a:ext cx="7272807" cy="3881743"/>
          </a:xfrm>
          <a:prstGeom prst="rect">
            <a:avLst/>
          </a:prstGeom>
        </p:spPr>
      </p:pic>
    </p:spTree>
    <p:extLst>
      <p:ext uri="{BB962C8B-B14F-4D97-AF65-F5344CB8AC3E}">
        <p14:creationId xmlns:p14="http://schemas.microsoft.com/office/powerpoint/2010/main" val="2842045895"/>
      </p:ext>
    </p:extLst>
  </p:cSld>
  <p:clrMapOvr>
    <a:masterClrMapping/>
  </p:clrMapOvr>
  <p:transition>
    <p:pull dir="ld"/>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44" name="Straight Connector 43">
            <a:extLst>
              <a:ext uri="{FF2B5EF4-FFF2-40B4-BE49-F238E27FC236}">
                <a16:creationId xmlns:a16="http://schemas.microsoft.com/office/drawing/2014/main" id="{876D30A7-9A32-BA81-5879-9D89D7380C57}"/>
              </a:ext>
            </a:extLst>
          </p:cNvPr>
          <p:cNvCxnSpPr>
            <a:cxnSpLocks/>
            <a:stCxn id="25" idx="0"/>
            <a:endCxn id="38" idx="2"/>
          </p:cNvCxnSpPr>
          <p:nvPr/>
        </p:nvCxnSpPr>
        <p:spPr bwMode="auto">
          <a:xfrm flipH="1" flipV="1">
            <a:off x="4487319" y="1844990"/>
            <a:ext cx="5725" cy="2772673"/>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 name="Textfeld 5"/>
          <p:cNvSpPr txBox="1"/>
          <p:nvPr/>
        </p:nvSpPr>
        <p:spPr>
          <a:xfrm>
            <a:off x="1907704" y="141685"/>
            <a:ext cx="6767984" cy="400110"/>
          </a:xfrm>
          <a:prstGeom prst="rect">
            <a:avLst/>
          </a:prstGeom>
          <a:noFill/>
        </p:spPr>
        <p:txBody>
          <a:bodyPr wrap="square">
            <a:spAutoFit/>
          </a:bodyPr>
          <a:lstStyle/>
          <a:p>
            <a:pPr algn="r" eaLnBrk="0" fontAlgn="base" hangingPunct="0">
              <a:spcBef>
                <a:spcPct val="0"/>
              </a:spcBef>
              <a:spcAft>
                <a:spcPct val="0"/>
              </a:spcAft>
              <a:defRPr/>
            </a:pPr>
            <a:r>
              <a:rPr lang="en-US" sz="2000" b="1" dirty="0">
                <a:solidFill>
                  <a:srgbClr val="000099"/>
                </a:solidFill>
                <a:latin typeface="Verdana"/>
              </a:rPr>
              <a:t>IFATSEA </a:t>
            </a:r>
          </a:p>
        </p:txBody>
      </p:sp>
      <p:sp>
        <p:nvSpPr>
          <p:cNvPr id="3" name="Title 1"/>
          <p:cNvSpPr txBox="1">
            <a:spLocks/>
          </p:cNvSpPr>
          <p:nvPr/>
        </p:nvSpPr>
        <p:spPr>
          <a:xfrm>
            <a:off x="776542" y="521406"/>
            <a:ext cx="8229600" cy="642938"/>
          </a:xfrm>
          <a:prstGeom prst="rect">
            <a:avLst/>
          </a:prstGeom>
        </p:spPr>
        <p:txBody>
          <a:bodyPr/>
          <a:lstStyle>
            <a:lvl1pPr algn="l" rtl="0" eaLnBrk="0" fontAlgn="base" hangingPunct="0">
              <a:spcBef>
                <a:spcPct val="0"/>
              </a:spcBef>
              <a:spcAft>
                <a:spcPct val="0"/>
              </a:spcAft>
              <a:defRPr sz="2400" b="1" i="1">
                <a:solidFill>
                  <a:srgbClr val="120AAA"/>
                </a:solidFill>
                <a:latin typeface="+mj-lt"/>
                <a:ea typeface="+mj-ea"/>
                <a:cs typeface="+mj-cs"/>
              </a:defRPr>
            </a:lvl1pPr>
            <a:lvl2pPr algn="l" rtl="0" eaLnBrk="0" fontAlgn="base" hangingPunct="0">
              <a:spcBef>
                <a:spcPct val="0"/>
              </a:spcBef>
              <a:spcAft>
                <a:spcPct val="0"/>
              </a:spcAft>
              <a:defRPr sz="2400" b="1" i="1">
                <a:solidFill>
                  <a:srgbClr val="120AAA"/>
                </a:solidFill>
                <a:latin typeface="Verdana" pitchFamily="34" charset="0"/>
              </a:defRPr>
            </a:lvl2pPr>
            <a:lvl3pPr algn="l" rtl="0" eaLnBrk="0" fontAlgn="base" hangingPunct="0">
              <a:spcBef>
                <a:spcPct val="0"/>
              </a:spcBef>
              <a:spcAft>
                <a:spcPct val="0"/>
              </a:spcAft>
              <a:defRPr sz="2400" b="1" i="1">
                <a:solidFill>
                  <a:srgbClr val="120AAA"/>
                </a:solidFill>
                <a:latin typeface="Verdana" pitchFamily="34" charset="0"/>
              </a:defRPr>
            </a:lvl3pPr>
            <a:lvl4pPr algn="l" rtl="0" eaLnBrk="0" fontAlgn="base" hangingPunct="0">
              <a:spcBef>
                <a:spcPct val="0"/>
              </a:spcBef>
              <a:spcAft>
                <a:spcPct val="0"/>
              </a:spcAft>
              <a:defRPr sz="2400" b="1" i="1">
                <a:solidFill>
                  <a:srgbClr val="120AAA"/>
                </a:solidFill>
                <a:latin typeface="Verdana" pitchFamily="34" charset="0"/>
              </a:defRPr>
            </a:lvl4pPr>
            <a:lvl5pPr algn="l" rtl="0" eaLnBrk="0" fontAlgn="base" hangingPunct="0">
              <a:spcBef>
                <a:spcPct val="0"/>
              </a:spcBef>
              <a:spcAft>
                <a:spcPct val="0"/>
              </a:spcAft>
              <a:defRPr sz="2400" b="1" i="1">
                <a:solidFill>
                  <a:srgbClr val="120AAA"/>
                </a:solidFill>
                <a:latin typeface="Verdana" pitchFamily="34" charset="0"/>
              </a:defRPr>
            </a:lvl5pPr>
            <a:lvl6pPr marL="457200" algn="l" rtl="0" eaLnBrk="0" fontAlgn="base" hangingPunct="0">
              <a:spcBef>
                <a:spcPct val="0"/>
              </a:spcBef>
              <a:spcAft>
                <a:spcPct val="0"/>
              </a:spcAft>
              <a:defRPr sz="2400" b="1" i="1">
                <a:solidFill>
                  <a:srgbClr val="120AAA"/>
                </a:solidFill>
                <a:latin typeface="Verdana" pitchFamily="34" charset="0"/>
              </a:defRPr>
            </a:lvl6pPr>
            <a:lvl7pPr marL="914400" algn="l" rtl="0" eaLnBrk="0" fontAlgn="base" hangingPunct="0">
              <a:spcBef>
                <a:spcPct val="0"/>
              </a:spcBef>
              <a:spcAft>
                <a:spcPct val="0"/>
              </a:spcAft>
              <a:defRPr sz="2400" b="1" i="1">
                <a:solidFill>
                  <a:srgbClr val="120AAA"/>
                </a:solidFill>
                <a:latin typeface="Verdana" pitchFamily="34" charset="0"/>
              </a:defRPr>
            </a:lvl7pPr>
            <a:lvl8pPr marL="1371600" algn="l" rtl="0" eaLnBrk="0" fontAlgn="base" hangingPunct="0">
              <a:spcBef>
                <a:spcPct val="0"/>
              </a:spcBef>
              <a:spcAft>
                <a:spcPct val="0"/>
              </a:spcAft>
              <a:defRPr sz="2400" b="1" i="1">
                <a:solidFill>
                  <a:srgbClr val="120AAA"/>
                </a:solidFill>
                <a:latin typeface="Verdana" pitchFamily="34" charset="0"/>
              </a:defRPr>
            </a:lvl8pPr>
            <a:lvl9pPr marL="1828800" algn="l" rtl="0" eaLnBrk="0" fontAlgn="base" hangingPunct="0">
              <a:spcBef>
                <a:spcPct val="0"/>
              </a:spcBef>
              <a:spcAft>
                <a:spcPct val="0"/>
              </a:spcAft>
              <a:defRPr sz="2400" b="1" i="1">
                <a:solidFill>
                  <a:srgbClr val="120AAA"/>
                </a:solidFill>
                <a:latin typeface="Verdana" pitchFamily="34" charset="0"/>
              </a:defRPr>
            </a:lvl9pPr>
          </a:lstStyle>
          <a:p>
            <a:pPr algn="ctr"/>
            <a:r>
              <a:rPr lang="en-US" dirty="0">
                <a:effectLst/>
                <a:latin typeface="Arial" panose="020B0604020202020204" pitchFamily="34" charset="0"/>
                <a:ea typeface="Calibri" panose="020F0502020204030204" pitchFamily="34" charset="0"/>
              </a:rPr>
              <a:t>WHERE DOES IFATSEA GET INVOLVED?</a:t>
            </a:r>
          </a:p>
          <a:p>
            <a:pPr algn="ctr"/>
            <a:r>
              <a:rPr lang="en-US" sz="1600" dirty="0">
                <a:effectLst/>
                <a:latin typeface="Arial" panose="020B0604020202020204" pitchFamily="34" charset="0"/>
                <a:ea typeface="Calibri" panose="020F0502020204030204" pitchFamily="34" charset="0"/>
              </a:rPr>
              <a:t>During The Development Of SARPs And PANS...</a:t>
            </a:r>
            <a:endParaRPr lang="en-CA" sz="1600" kern="0" dirty="0">
              <a:latin typeface="+mn-lt"/>
            </a:endParaRPr>
          </a:p>
        </p:txBody>
      </p:sp>
      <p:sp>
        <p:nvSpPr>
          <p:cNvPr id="4" name="Title 1"/>
          <p:cNvSpPr txBox="1">
            <a:spLocks/>
          </p:cNvSpPr>
          <p:nvPr/>
        </p:nvSpPr>
        <p:spPr>
          <a:xfrm>
            <a:off x="983657" y="1942202"/>
            <a:ext cx="7920112" cy="3201298"/>
          </a:xfrm>
          <a:prstGeom prst="rect">
            <a:avLst/>
          </a:prstGeom>
        </p:spPr>
        <p:txBody>
          <a:bodyPr/>
          <a:lstStyle>
            <a:lvl1pPr algn="l" rtl="0" eaLnBrk="0" fontAlgn="base" hangingPunct="0">
              <a:spcBef>
                <a:spcPct val="0"/>
              </a:spcBef>
              <a:spcAft>
                <a:spcPct val="0"/>
              </a:spcAft>
              <a:defRPr sz="2400" b="1" i="1">
                <a:solidFill>
                  <a:srgbClr val="120AAA"/>
                </a:solidFill>
                <a:latin typeface="+mj-lt"/>
                <a:ea typeface="+mj-ea"/>
                <a:cs typeface="+mj-cs"/>
              </a:defRPr>
            </a:lvl1pPr>
            <a:lvl2pPr algn="l" rtl="0" eaLnBrk="0" fontAlgn="base" hangingPunct="0">
              <a:spcBef>
                <a:spcPct val="0"/>
              </a:spcBef>
              <a:spcAft>
                <a:spcPct val="0"/>
              </a:spcAft>
              <a:defRPr sz="2400" b="1" i="1">
                <a:solidFill>
                  <a:srgbClr val="120AAA"/>
                </a:solidFill>
                <a:latin typeface="Verdana" pitchFamily="34" charset="0"/>
              </a:defRPr>
            </a:lvl2pPr>
            <a:lvl3pPr algn="l" rtl="0" eaLnBrk="0" fontAlgn="base" hangingPunct="0">
              <a:spcBef>
                <a:spcPct val="0"/>
              </a:spcBef>
              <a:spcAft>
                <a:spcPct val="0"/>
              </a:spcAft>
              <a:defRPr sz="2400" b="1" i="1">
                <a:solidFill>
                  <a:srgbClr val="120AAA"/>
                </a:solidFill>
                <a:latin typeface="Verdana" pitchFamily="34" charset="0"/>
              </a:defRPr>
            </a:lvl3pPr>
            <a:lvl4pPr algn="l" rtl="0" eaLnBrk="0" fontAlgn="base" hangingPunct="0">
              <a:spcBef>
                <a:spcPct val="0"/>
              </a:spcBef>
              <a:spcAft>
                <a:spcPct val="0"/>
              </a:spcAft>
              <a:defRPr sz="2400" b="1" i="1">
                <a:solidFill>
                  <a:srgbClr val="120AAA"/>
                </a:solidFill>
                <a:latin typeface="Verdana" pitchFamily="34" charset="0"/>
              </a:defRPr>
            </a:lvl4pPr>
            <a:lvl5pPr algn="l" rtl="0" eaLnBrk="0" fontAlgn="base" hangingPunct="0">
              <a:spcBef>
                <a:spcPct val="0"/>
              </a:spcBef>
              <a:spcAft>
                <a:spcPct val="0"/>
              </a:spcAft>
              <a:defRPr sz="2400" b="1" i="1">
                <a:solidFill>
                  <a:srgbClr val="120AAA"/>
                </a:solidFill>
                <a:latin typeface="Verdana" pitchFamily="34" charset="0"/>
              </a:defRPr>
            </a:lvl5pPr>
            <a:lvl6pPr marL="457200" algn="l" rtl="0" eaLnBrk="0" fontAlgn="base" hangingPunct="0">
              <a:spcBef>
                <a:spcPct val="0"/>
              </a:spcBef>
              <a:spcAft>
                <a:spcPct val="0"/>
              </a:spcAft>
              <a:defRPr sz="2400" b="1" i="1">
                <a:solidFill>
                  <a:srgbClr val="120AAA"/>
                </a:solidFill>
                <a:latin typeface="Verdana" pitchFamily="34" charset="0"/>
              </a:defRPr>
            </a:lvl6pPr>
            <a:lvl7pPr marL="914400" algn="l" rtl="0" eaLnBrk="0" fontAlgn="base" hangingPunct="0">
              <a:spcBef>
                <a:spcPct val="0"/>
              </a:spcBef>
              <a:spcAft>
                <a:spcPct val="0"/>
              </a:spcAft>
              <a:defRPr sz="2400" b="1" i="1">
                <a:solidFill>
                  <a:srgbClr val="120AAA"/>
                </a:solidFill>
                <a:latin typeface="Verdana" pitchFamily="34" charset="0"/>
              </a:defRPr>
            </a:lvl7pPr>
            <a:lvl8pPr marL="1371600" algn="l" rtl="0" eaLnBrk="0" fontAlgn="base" hangingPunct="0">
              <a:spcBef>
                <a:spcPct val="0"/>
              </a:spcBef>
              <a:spcAft>
                <a:spcPct val="0"/>
              </a:spcAft>
              <a:defRPr sz="2400" b="1" i="1">
                <a:solidFill>
                  <a:srgbClr val="120AAA"/>
                </a:solidFill>
                <a:latin typeface="Verdana" pitchFamily="34" charset="0"/>
              </a:defRPr>
            </a:lvl8pPr>
            <a:lvl9pPr marL="1828800" algn="l" rtl="0" eaLnBrk="0" fontAlgn="base" hangingPunct="0">
              <a:spcBef>
                <a:spcPct val="0"/>
              </a:spcBef>
              <a:spcAft>
                <a:spcPct val="0"/>
              </a:spcAft>
              <a:defRPr sz="2400" b="1" i="1">
                <a:solidFill>
                  <a:srgbClr val="120AAA"/>
                </a:solidFill>
                <a:latin typeface="Verdana" pitchFamily="34" charset="0"/>
              </a:defRPr>
            </a:lvl9pPr>
          </a:lstStyle>
          <a:p>
            <a:pPr marL="342900" marR="0" lvl="0" indent="-342900">
              <a:spcBef>
                <a:spcPts val="0"/>
              </a:spcBef>
              <a:spcAft>
                <a:spcPts val="0"/>
              </a:spcAft>
              <a:buFont typeface="Symbol" panose="05050102010706020507" pitchFamily="18" charset="2"/>
              <a:buChar char=""/>
            </a:pPr>
            <a:endParaRPr lang="en-US" sz="1800" b="0" i="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AF62CB10-2FB9-7C9E-18B0-532A0D8FBB69}"/>
              </a:ext>
            </a:extLst>
          </p:cNvPr>
          <p:cNvSpPr/>
          <p:nvPr/>
        </p:nvSpPr>
        <p:spPr bwMode="auto">
          <a:xfrm>
            <a:off x="1403648" y="1347614"/>
            <a:ext cx="792088" cy="50322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rgbClr val="003300"/>
                </a:solidFill>
                <a:effectLst/>
                <a:latin typeface="Arial Narrow" pitchFamily="34" charset="0"/>
              </a:rPr>
              <a:t>Contracting</a:t>
            </a:r>
          </a:p>
          <a:p>
            <a:pPr marL="0" marR="0" indent="0" algn="ctr" defTabSz="914400" rtl="0" eaLnBrk="0" fontAlgn="base" latinLnBrk="0" hangingPunct="0">
              <a:lnSpc>
                <a:spcPct val="100000"/>
              </a:lnSpc>
              <a:spcBef>
                <a:spcPct val="0"/>
              </a:spcBef>
              <a:spcAft>
                <a:spcPct val="0"/>
              </a:spcAft>
              <a:buClrTx/>
              <a:buSzTx/>
              <a:buFontTx/>
              <a:buNone/>
              <a:tabLst/>
            </a:pPr>
            <a:r>
              <a:rPr lang="en-US" sz="1000" dirty="0">
                <a:solidFill>
                  <a:srgbClr val="003300"/>
                </a:solidFill>
                <a:latin typeface="Arial Narrow" pitchFamily="34" charset="0"/>
              </a:rPr>
              <a:t>States</a:t>
            </a:r>
            <a:endParaRPr kumimoji="0" lang="en-US" sz="1000" b="0" i="0" u="none" strike="noStrike" cap="none" normalizeH="0" baseline="0" dirty="0">
              <a:ln>
                <a:noFill/>
              </a:ln>
              <a:solidFill>
                <a:srgbClr val="003300"/>
              </a:solidFill>
              <a:effectLst/>
              <a:latin typeface="Arial Narrow" pitchFamily="34" charset="0"/>
            </a:endParaRPr>
          </a:p>
        </p:txBody>
      </p:sp>
      <p:sp>
        <p:nvSpPr>
          <p:cNvPr id="12" name="Rectangle 11">
            <a:extLst>
              <a:ext uri="{FF2B5EF4-FFF2-40B4-BE49-F238E27FC236}">
                <a16:creationId xmlns:a16="http://schemas.microsoft.com/office/drawing/2014/main" id="{0E02634B-A671-C6A5-27B1-7790F66D746E}"/>
              </a:ext>
            </a:extLst>
          </p:cNvPr>
          <p:cNvSpPr/>
          <p:nvPr/>
        </p:nvSpPr>
        <p:spPr bwMode="auto">
          <a:xfrm>
            <a:off x="2300620" y="1347614"/>
            <a:ext cx="792088" cy="50322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rgbClr val="003300"/>
                </a:solidFill>
                <a:effectLst/>
                <a:latin typeface="Arial Narrow" pitchFamily="34" charset="0"/>
              </a:rPr>
              <a:t>Assembly</a:t>
            </a:r>
          </a:p>
        </p:txBody>
      </p:sp>
      <p:sp>
        <p:nvSpPr>
          <p:cNvPr id="13" name="Rectangle 12">
            <a:extLst>
              <a:ext uri="{FF2B5EF4-FFF2-40B4-BE49-F238E27FC236}">
                <a16:creationId xmlns:a16="http://schemas.microsoft.com/office/drawing/2014/main" id="{56E92406-B6FB-4946-6ABA-BA44A48F6E63}"/>
              </a:ext>
            </a:extLst>
          </p:cNvPr>
          <p:cNvSpPr/>
          <p:nvPr/>
        </p:nvSpPr>
        <p:spPr bwMode="auto">
          <a:xfrm>
            <a:off x="3195630" y="1341114"/>
            <a:ext cx="792088" cy="50972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rgbClr val="003300"/>
                </a:solidFill>
                <a:effectLst/>
                <a:latin typeface="Arial Narrow" pitchFamily="34" charset="0"/>
              </a:rPr>
              <a:t>Council</a:t>
            </a:r>
          </a:p>
        </p:txBody>
      </p:sp>
      <p:sp>
        <p:nvSpPr>
          <p:cNvPr id="14" name="Rectangle 13">
            <a:extLst>
              <a:ext uri="{FF2B5EF4-FFF2-40B4-BE49-F238E27FC236}">
                <a16:creationId xmlns:a16="http://schemas.microsoft.com/office/drawing/2014/main" id="{D188E273-894A-38BF-6A22-B045D1A68E78}"/>
              </a:ext>
            </a:extLst>
          </p:cNvPr>
          <p:cNvSpPr/>
          <p:nvPr/>
        </p:nvSpPr>
        <p:spPr bwMode="auto">
          <a:xfrm>
            <a:off x="4097000" y="1341113"/>
            <a:ext cx="792088" cy="50972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rgbClr val="003300"/>
                </a:solidFill>
                <a:effectLst/>
                <a:latin typeface="Arial Narrow" pitchFamily="34" charset="0"/>
              </a:rPr>
              <a:t>Secretariat</a:t>
            </a:r>
          </a:p>
        </p:txBody>
      </p:sp>
      <p:sp>
        <p:nvSpPr>
          <p:cNvPr id="15" name="Rectangle 14">
            <a:extLst>
              <a:ext uri="{FF2B5EF4-FFF2-40B4-BE49-F238E27FC236}">
                <a16:creationId xmlns:a16="http://schemas.microsoft.com/office/drawing/2014/main" id="{526CD4E9-B33F-1309-C814-A0FA25395C12}"/>
              </a:ext>
            </a:extLst>
          </p:cNvPr>
          <p:cNvSpPr/>
          <p:nvPr/>
        </p:nvSpPr>
        <p:spPr bwMode="auto">
          <a:xfrm>
            <a:off x="4998370" y="1341941"/>
            <a:ext cx="774288" cy="50972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rgbClr val="003300"/>
                </a:solidFill>
                <a:effectLst/>
                <a:latin typeface="Arial Narrow" pitchFamily="34" charset="0"/>
              </a:rPr>
              <a:t>ANC</a:t>
            </a:r>
          </a:p>
        </p:txBody>
      </p:sp>
      <p:sp>
        <p:nvSpPr>
          <p:cNvPr id="16" name="Rectangle 15">
            <a:extLst>
              <a:ext uri="{FF2B5EF4-FFF2-40B4-BE49-F238E27FC236}">
                <a16:creationId xmlns:a16="http://schemas.microsoft.com/office/drawing/2014/main" id="{95707970-1A38-E29C-DA90-6008F417AEE2}"/>
              </a:ext>
            </a:extLst>
          </p:cNvPr>
          <p:cNvSpPr/>
          <p:nvPr/>
        </p:nvSpPr>
        <p:spPr bwMode="auto">
          <a:xfrm>
            <a:off x="5877542" y="1336271"/>
            <a:ext cx="774288" cy="51539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rgbClr val="003300"/>
                </a:solidFill>
                <a:effectLst/>
                <a:latin typeface="Arial Narrow" pitchFamily="34" charset="0"/>
              </a:rPr>
              <a:t>International </a:t>
            </a:r>
          </a:p>
          <a:p>
            <a:pPr marL="0" marR="0" indent="0" algn="l" defTabSz="914400" rtl="0" eaLnBrk="0" fontAlgn="base" latinLnBrk="0" hangingPunct="0">
              <a:lnSpc>
                <a:spcPct val="100000"/>
              </a:lnSpc>
              <a:spcBef>
                <a:spcPct val="0"/>
              </a:spcBef>
              <a:spcAft>
                <a:spcPct val="0"/>
              </a:spcAft>
              <a:buClrTx/>
              <a:buSzTx/>
              <a:buFontTx/>
              <a:buNone/>
              <a:tabLst/>
            </a:pPr>
            <a:r>
              <a:rPr lang="en-US" sz="1000" dirty="0">
                <a:solidFill>
                  <a:srgbClr val="003300"/>
                </a:solidFill>
                <a:latin typeface="Arial Narrow" pitchFamily="34" charset="0"/>
              </a:rPr>
              <a:t>Organization</a:t>
            </a:r>
            <a:endParaRPr kumimoji="0" lang="en-US" sz="1000" b="0" i="0" u="none" strike="noStrike" cap="none" normalizeH="0" baseline="0" dirty="0">
              <a:ln>
                <a:noFill/>
              </a:ln>
              <a:solidFill>
                <a:srgbClr val="003300"/>
              </a:solidFill>
              <a:effectLst/>
              <a:latin typeface="Arial Narrow" pitchFamily="34" charset="0"/>
            </a:endParaRPr>
          </a:p>
        </p:txBody>
      </p:sp>
      <p:sp>
        <p:nvSpPr>
          <p:cNvPr id="17" name="Rectangle 16">
            <a:extLst>
              <a:ext uri="{FF2B5EF4-FFF2-40B4-BE49-F238E27FC236}">
                <a16:creationId xmlns:a16="http://schemas.microsoft.com/office/drawing/2014/main" id="{578F3CE5-B56D-502C-C590-A4C2F825F0B4}"/>
              </a:ext>
            </a:extLst>
          </p:cNvPr>
          <p:cNvSpPr/>
          <p:nvPr/>
        </p:nvSpPr>
        <p:spPr bwMode="auto">
          <a:xfrm>
            <a:off x="6764742" y="1336271"/>
            <a:ext cx="774288" cy="50571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rgbClr val="003300"/>
                </a:solidFill>
                <a:effectLst/>
                <a:latin typeface="Arial Narrow" pitchFamily="34" charset="0"/>
              </a:rPr>
              <a:t>Meetings Panels and</a:t>
            </a:r>
          </a:p>
          <a:p>
            <a:pPr marL="0" marR="0" indent="0" algn="ctr" defTabSz="914400" rtl="0" eaLnBrk="0" fontAlgn="base" latinLnBrk="0" hangingPunct="0">
              <a:lnSpc>
                <a:spcPct val="100000"/>
              </a:lnSpc>
              <a:spcBef>
                <a:spcPct val="0"/>
              </a:spcBef>
              <a:spcAft>
                <a:spcPct val="0"/>
              </a:spcAft>
              <a:buClrTx/>
              <a:buSzTx/>
              <a:buFontTx/>
              <a:buNone/>
              <a:tabLst/>
            </a:pPr>
            <a:r>
              <a:rPr lang="en-US" sz="1000" dirty="0">
                <a:solidFill>
                  <a:srgbClr val="003300"/>
                </a:solidFill>
                <a:latin typeface="Arial Narrow" pitchFamily="34" charset="0"/>
              </a:rPr>
              <a:t>Committees</a:t>
            </a:r>
            <a:endParaRPr kumimoji="0" lang="en-US" sz="1000" b="0" i="0" u="none" strike="noStrike" cap="none" normalizeH="0" baseline="0" dirty="0">
              <a:ln>
                <a:noFill/>
              </a:ln>
              <a:solidFill>
                <a:srgbClr val="003300"/>
              </a:solidFill>
              <a:effectLst/>
              <a:latin typeface="Arial Narrow" pitchFamily="34" charset="0"/>
            </a:endParaRPr>
          </a:p>
        </p:txBody>
      </p:sp>
      <p:sp>
        <p:nvSpPr>
          <p:cNvPr id="23" name="Rectangle 22">
            <a:extLst>
              <a:ext uri="{FF2B5EF4-FFF2-40B4-BE49-F238E27FC236}">
                <a16:creationId xmlns:a16="http://schemas.microsoft.com/office/drawing/2014/main" id="{3682EED6-AC7A-2B8A-3EA8-8D460FC5CE6B}"/>
              </a:ext>
            </a:extLst>
          </p:cNvPr>
          <p:cNvSpPr/>
          <p:nvPr/>
        </p:nvSpPr>
        <p:spPr bwMode="auto">
          <a:xfrm>
            <a:off x="4097000" y="3604041"/>
            <a:ext cx="774288" cy="37239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rgbClr val="003300"/>
                </a:solidFill>
                <a:effectLst/>
                <a:latin typeface="Arial Narrow" pitchFamily="34" charset="0"/>
              </a:rPr>
              <a:t>Study Group</a:t>
            </a:r>
          </a:p>
        </p:txBody>
      </p:sp>
      <p:sp>
        <p:nvSpPr>
          <p:cNvPr id="18" name="Rectangle 17">
            <a:extLst>
              <a:ext uri="{FF2B5EF4-FFF2-40B4-BE49-F238E27FC236}">
                <a16:creationId xmlns:a16="http://schemas.microsoft.com/office/drawing/2014/main" id="{146ACB61-2FAB-8B0C-B1EF-8379BA5D84ED}"/>
              </a:ext>
            </a:extLst>
          </p:cNvPr>
          <p:cNvSpPr/>
          <p:nvPr/>
        </p:nvSpPr>
        <p:spPr bwMode="auto">
          <a:xfrm>
            <a:off x="3883815" y="2017317"/>
            <a:ext cx="1218458" cy="29019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rgbClr val="003300"/>
                </a:solidFill>
                <a:effectLst/>
                <a:latin typeface="Arial Narrow" pitchFamily="34" charset="0"/>
              </a:rPr>
              <a:t>Proposal for Action</a:t>
            </a:r>
          </a:p>
        </p:txBody>
      </p:sp>
      <p:sp>
        <p:nvSpPr>
          <p:cNvPr id="24" name="Rectangle 23">
            <a:extLst>
              <a:ext uri="{FF2B5EF4-FFF2-40B4-BE49-F238E27FC236}">
                <a16:creationId xmlns:a16="http://schemas.microsoft.com/office/drawing/2014/main" id="{D23EA349-B063-3791-CDEA-2124DAD097EC}"/>
              </a:ext>
            </a:extLst>
          </p:cNvPr>
          <p:cNvSpPr/>
          <p:nvPr/>
        </p:nvSpPr>
        <p:spPr bwMode="auto">
          <a:xfrm>
            <a:off x="4097000" y="4105549"/>
            <a:ext cx="774288" cy="37239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rgbClr val="003300"/>
                </a:solidFill>
                <a:effectLst/>
                <a:latin typeface="Arial Narrow" pitchFamily="34" charset="0"/>
              </a:rPr>
              <a:t>Technical Review</a:t>
            </a:r>
          </a:p>
        </p:txBody>
      </p:sp>
      <p:sp>
        <p:nvSpPr>
          <p:cNvPr id="25" name="Rectangle 24">
            <a:extLst>
              <a:ext uri="{FF2B5EF4-FFF2-40B4-BE49-F238E27FC236}">
                <a16:creationId xmlns:a16="http://schemas.microsoft.com/office/drawing/2014/main" id="{CB686287-52CA-1753-5815-1C4768A5BD2A}"/>
              </a:ext>
            </a:extLst>
          </p:cNvPr>
          <p:cNvSpPr/>
          <p:nvPr/>
        </p:nvSpPr>
        <p:spPr bwMode="auto">
          <a:xfrm>
            <a:off x="3808968" y="4617663"/>
            <a:ext cx="1368152" cy="29019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rgbClr val="003300"/>
                </a:solidFill>
                <a:effectLst/>
                <a:latin typeface="Arial Narrow" pitchFamily="34" charset="0"/>
              </a:rPr>
              <a:t>ANC Preliminary Review</a:t>
            </a:r>
          </a:p>
        </p:txBody>
      </p:sp>
      <p:sp>
        <p:nvSpPr>
          <p:cNvPr id="22" name="Rectangle 21">
            <a:extLst>
              <a:ext uri="{FF2B5EF4-FFF2-40B4-BE49-F238E27FC236}">
                <a16:creationId xmlns:a16="http://schemas.microsoft.com/office/drawing/2014/main" id="{CFE9C31F-0097-E41E-E38A-C67BE5B4F513}"/>
              </a:ext>
            </a:extLst>
          </p:cNvPr>
          <p:cNvSpPr/>
          <p:nvPr/>
        </p:nvSpPr>
        <p:spPr bwMode="auto">
          <a:xfrm>
            <a:off x="4097000" y="3060731"/>
            <a:ext cx="774288" cy="37239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rgbClr val="003300"/>
                </a:solidFill>
                <a:effectLst/>
                <a:latin typeface="Arial Narrow" pitchFamily="34" charset="0"/>
              </a:rPr>
              <a:t>Secretariat</a:t>
            </a:r>
          </a:p>
        </p:txBody>
      </p:sp>
      <p:sp>
        <p:nvSpPr>
          <p:cNvPr id="28" name="Speech Bubble: Rectangle with Corners Rounded 27">
            <a:extLst>
              <a:ext uri="{FF2B5EF4-FFF2-40B4-BE49-F238E27FC236}">
                <a16:creationId xmlns:a16="http://schemas.microsoft.com/office/drawing/2014/main" id="{4C360672-6810-F8C2-FAE9-5919B3652AE4}"/>
              </a:ext>
            </a:extLst>
          </p:cNvPr>
          <p:cNvSpPr/>
          <p:nvPr/>
        </p:nvSpPr>
        <p:spPr bwMode="auto">
          <a:xfrm>
            <a:off x="1403648" y="2069534"/>
            <a:ext cx="1296144" cy="324616"/>
          </a:xfrm>
          <a:prstGeom prst="wedgeRoundRectCallout">
            <a:avLst>
              <a:gd name="adj1" fmla="val 50223"/>
              <a:gd name="adj2" fmla="val -147956"/>
              <a:gd name="adj3" fmla="val 16667"/>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rgbClr val="F8F8F8"/>
                </a:solidFill>
                <a:effectLst/>
                <a:latin typeface="Arial Narrow" pitchFamily="34" charset="0"/>
              </a:rPr>
              <a:t>IFATSEA can introduce papers</a:t>
            </a:r>
          </a:p>
        </p:txBody>
      </p:sp>
      <p:sp>
        <p:nvSpPr>
          <p:cNvPr id="29" name="Speech Bubble: Rectangle with Corners Rounded 28">
            <a:extLst>
              <a:ext uri="{FF2B5EF4-FFF2-40B4-BE49-F238E27FC236}">
                <a16:creationId xmlns:a16="http://schemas.microsoft.com/office/drawing/2014/main" id="{4C1E7C1E-8D6D-9683-67CD-3B4BF57C84F1}"/>
              </a:ext>
            </a:extLst>
          </p:cNvPr>
          <p:cNvSpPr/>
          <p:nvPr/>
        </p:nvSpPr>
        <p:spPr bwMode="auto">
          <a:xfrm>
            <a:off x="1407415" y="2991393"/>
            <a:ext cx="1296144" cy="301268"/>
          </a:xfrm>
          <a:prstGeom prst="wedgeRoundRectCallout">
            <a:avLst>
              <a:gd name="adj1" fmla="val 82607"/>
              <a:gd name="adj2" fmla="val 26047"/>
              <a:gd name="adj3" fmla="val 16667"/>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rgbClr val="F0F1F1"/>
                </a:solidFill>
                <a:effectLst/>
                <a:latin typeface="Arial Narrow" pitchFamily="34" charset="0"/>
              </a:rPr>
              <a:t>IFATSEA Participation</a:t>
            </a:r>
          </a:p>
        </p:txBody>
      </p:sp>
      <p:sp>
        <p:nvSpPr>
          <p:cNvPr id="30" name="Speech Bubble: Rectangle with Corners Rounded 29">
            <a:extLst>
              <a:ext uri="{FF2B5EF4-FFF2-40B4-BE49-F238E27FC236}">
                <a16:creationId xmlns:a16="http://schemas.microsoft.com/office/drawing/2014/main" id="{4E3C73A9-CA7B-B7ED-632B-79FEE47CDB87}"/>
              </a:ext>
            </a:extLst>
          </p:cNvPr>
          <p:cNvSpPr/>
          <p:nvPr/>
        </p:nvSpPr>
        <p:spPr bwMode="auto">
          <a:xfrm>
            <a:off x="1727827" y="3652701"/>
            <a:ext cx="1462184" cy="421014"/>
          </a:xfrm>
          <a:prstGeom prst="wedgeRoundRectCallout">
            <a:avLst>
              <a:gd name="adj1" fmla="val 121994"/>
              <a:gd name="adj2" fmla="val -121326"/>
              <a:gd name="adj3" fmla="val 16667"/>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rgbClr val="F8F8F8"/>
                </a:solidFill>
                <a:effectLst/>
                <a:latin typeface="Arial Narrow" pitchFamily="34" charset="0"/>
              </a:rPr>
              <a:t>IFATSEA can raise issues directly to Secretariat</a:t>
            </a:r>
          </a:p>
        </p:txBody>
      </p:sp>
      <p:sp>
        <p:nvSpPr>
          <p:cNvPr id="31" name="Speech Bubble: Rectangle with Corners Rounded 30">
            <a:extLst>
              <a:ext uri="{FF2B5EF4-FFF2-40B4-BE49-F238E27FC236}">
                <a16:creationId xmlns:a16="http://schemas.microsoft.com/office/drawing/2014/main" id="{1241BC4D-C759-1506-9013-E7A77D5459FF}"/>
              </a:ext>
            </a:extLst>
          </p:cNvPr>
          <p:cNvSpPr/>
          <p:nvPr/>
        </p:nvSpPr>
        <p:spPr bwMode="auto">
          <a:xfrm>
            <a:off x="5291696" y="2011867"/>
            <a:ext cx="1377772" cy="201364"/>
          </a:xfrm>
          <a:prstGeom prst="wedgeRoundRectCallout">
            <a:avLst>
              <a:gd name="adj1" fmla="val -39958"/>
              <a:gd name="adj2" fmla="val -135421"/>
              <a:gd name="adj3" fmla="val 16667"/>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rgbClr val="F8F8F8"/>
                </a:solidFill>
                <a:effectLst/>
                <a:latin typeface="Arial Narrow" pitchFamily="34" charset="0"/>
              </a:rPr>
              <a:t>IFATSEA Representative</a:t>
            </a:r>
          </a:p>
        </p:txBody>
      </p:sp>
      <p:sp>
        <p:nvSpPr>
          <p:cNvPr id="34" name="Speech Bubble: Rectangle with Corners Rounded 33">
            <a:extLst>
              <a:ext uri="{FF2B5EF4-FFF2-40B4-BE49-F238E27FC236}">
                <a16:creationId xmlns:a16="http://schemas.microsoft.com/office/drawing/2014/main" id="{84DE824E-832C-5ED6-7888-17E9548589C0}"/>
              </a:ext>
            </a:extLst>
          </p:cNvPr>
          <p:cNvSpPr/>
          <p:nvPr/>
        </p:nvSpPr>
        <p:spPr bwMode="auto">
          <a:xfrm>
            <a:off x="5109787" y="2633481"/>
            <a:ext cx="1377772" cy="201364"/>
          </a:xfrm>
          <a:prstGeom prst="wedgeRoundRectCallout">
            <a:avLst>
              <a:gd name="adj1" fmla="val -71181"/>
              <a:gd name="adj2" fmla="val 8686"/>
              <a:gd name="adj3" fmla="val 16667"/>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rgbClr val="F0F1F1"/>
                </a:solidFill>
                <a:effectLst/>
                <a:latin typeface="Arial Narrow" pitchFamily="34" charset="0"/>
              </a:rPr>
              <a:t>IFATSEA Representative</a:t>
            </a:r>
          </a:p>
        </p:txBody>
      </p:sp>
      <p:sp>
        <p:nvSpPr>
          <p:cNvPr id="35" name="Speech Bubble: Rectangle with Corners Rounded 34">
            <a:extLst>
              <a:ext uri="{FF2B5EF4-FFF2-40B4-BE49-F238E27FC236}">
                <a16:creationId xmlns:a16="http://schemas.microsoft.com/office/drawing/2014/main" id="{36233009-6DD5-CFFB-5CE7-D2923DB2E377}"/>
              </a:ext>
            </a:extLst>
          </p:cNvPr>
          <p:cNvSpPr/>
          <p:nvPr/>
        </p:nvSpPr>
        <p:spPr bwMode="auto">
          <a:xfrm>
            <a:off x="6845438" y="2011867"/>
            <a:ext cx="1296144" cy="196655"/>
          </a:xfrm>
          <a:prstGeom prst="wedgeRoundRectCallout">
            <a:avLst>
              <a:gd name="adj1" fmla="val -30729"/>
              <a:gd name="adj2" fmla="val -149159"/>
              <a:gd name="adj3" fmla="val 16667"/>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rgbClr val="F8F8F8"/>
                </a:solidFill>
                <a:effectLst/>
                <a:latin typeface="Arial Narrow" pitchFamily="34" charset="0"/>
              </a:rPr>
              <a:t>IFATSEA Participation</a:t>
            </a:r>
          </a:p>
        </p:txBody>
      </p:sp>
      <p:sp>
        <p:nvSpPr>
          <p:cNvPr id="36" name="Speech Bubble: Rectangle with Corners Rounded 35">
            <a:extLst>
              <a:ext uri="{FF2B5EF4-FFF2-40B4-BE49-F238E27FC236}">
                <a16:creationId xmlns:a16="http://schemas.microsoft.com/office/drawing/2014/main" id="{FA86F60E-DFAE-A26D-0AEB-8F009BED5D4A}"/>
              </a:ext>
            </a:extLst>
          </p:cNvPr>
          <p:cNvSpPr/>
          <p:nvPr/>
        </p:nvSpPr>
        <p:spPr bwMode="auto">
          <a:xfrm>
            <a:off x="6033650" y="3553068"/>
            <a:ext cx="1462184" cy="201364"/>
          </a:xfrm>
          <a:prstGeom prst="wedgeRoundRectCallout">
            <a:avLst>
              <a:gd name="adj1" fmla="val -61805"/>
              <a:gd name="adj2" fmla="val -144578"/>
              <a:gd name="adj3" fmla="val 16667"/>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rgbClr val="F0F1F1"/>
                </a:solidFill>
                <a:effectLst/>
                <a:latin typeface="Arial Narrow" pitchFamily="34" charset="0"/>
              </a:rPr>
              <a:t>IFATSEA Participation</a:t>
            </a:r>
          </a:p>
        </p:txBody>
      </p:sp>
      <p:sp>
        <p:nvSpPr>
          <p:cNvPr id="37" name="Speech Bubble: Rectangle with Corners Rounded 36">
            <a:extLst>
              <a:ext uri="{FF2B5EF4-FFF2-40B4-BE49-F238E27FC236}">
                <a16:creationId xmlns:a16="http://schemas.microsoft.com/office/drawing/2014/main" id="{41460CE2-EAFC-D659-3414-4BB80B178E07}"/>
              </a:ext>
            </a:extLst>
          </p:cNvPr>
          <p:cNvSpPr/>
          <p:nvPr/>
        </p:nvSpPr>
        <p:spPr bwMode="auto">
          <a:xfrm>
            <a:off x="4967434" y="3909684"/>
            <a:ext cx="1377772" cy="195866"/>
          </a:xfrm>
          <a:prstGeom prst="wedgeRoundRectCallout">
            <a:avLst>
              <a:gd name="adj1" fmla="val -64476"/>
              <a:gd name="adj2" fmla="val -62621"/>
              <a:gd name="adj3" fmla="val 16667"/>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rgbClr val="F8F8F8"/>
                </a:solidFill>
                <a:effectLst/>
                <a:latin typeface="Arial Narrow" pitchFamily="34" charset="0"/>
              </a:rPr>
              <a:t>IFATSEA Representative</a:t>
            </a:r>
          </a:p>
        </p:txBody>
      </p:sp>
      <p:sp>
        <p:nvSpPr>
          <p:cNvPr id="38" name="Rectangle 37">
            <a:extLst>
              <a:ext uri="{FF2B5EF4-FFF2-40B4-BE49-F238E27FC236}">
                <a16:creationId xmlns:a16="http://schemas.microsoft.com/office/drawing/2014/main" id="{531F49FC-B903-1D26-3EDD-B86A3277FEF1}"/>
              </a:ext>
            </a:extLst>
          </p:cNvPr>
          <p:cNvSpPr/>
          <p:nvPr/>
        </p:nvSpPr>
        <p:spPr bwMode="auto">
          <a:xfrm>
            <a:off x="4091275" y="1335263"/>
            <a:ext cx="792088" cy="50972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rgbClr val="003300"/>
                </a:solidFill>
                <a:effectLst/>
                <a:latin typeface="Arial Narrow" pitchFamily="34" charset="0"/>
              </a:rPr>
              <a:t>Secretariat</a:t>
            </a:r>
          </a:p>
        </p:txBody>
      </p:sp>
      <p:cxnSp>
        <p:nvCxnSpPr>
          <p:cNvPr id="48" name="Straight Connector 47">
            <a:extLst>
              <a:ext uri="{FF2B5EF4-FFF2-40B4-BE49-F238E27FC236}">
                <a16:creationId xmlns:a16="http://schemas.microsoft.com/office/drawing/2014/main" id="{1C8DB085-90AE-225C-4723-A0DA6B863DAD}"/>
              </a:ext>
            </a:extLst>
          </p:cNvPr>
          <p:cNvCxnSpPr>
            <a:cxnSpLocks/>
            <a:stCxn id="20" idx="0"/>
            <a:endCxn id="18" idx="2"/>
          </p:cNvCxnSpPr>
          <p:nvPr/>
        </p:nvCxnSpPr>
        <p:spPr bwMode="auto">
          <a:xfrm flipV="1">
            <a:off x="4484144" y="2307515"/>
            <a:ext cx="8900" cy="170919"/>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0" name="Rectangle 19">
            <a:extLst>
              <a:ext uri="{FF2B5EF4-FFF2-40B4-BE49-F238E27FC236}">
                <a16:creationId xmlns:a16="http://schemas.microsoft.com/office/drawing/2014/main" id="{891B5556-7B18-EB8D-BE90-ADC271C572BB}"/>
              </a:ext>
            </a:extLst>
          </p:cNvPr>
          <p:cNvSpPr/>
          <p:nvPr/>
        </p:nvSpPr>
        <p:spPr bwMode="auto">
          <a:xfrm>
            <a:off x="4097000" y="2478434"/>
            <a:ext cx="774288" cy="37239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rgbClr val="003300"/>
                </a:solidFill>
                <a:effectLst/>
                <a:latin typeface="Arial Narrow" pitchFamily="34" charset="0"/>
              </a:rPr>
              <a:t>ANC</a:t>
            </a:r>
          </a:p>
        </p:txBody>
      </p:sp>
      <p:cxnSp>
        <p:nvCxnSpPr>
          <p:cNvPr id="52" name="Connector: Elbow 51">
            <a:extLst>
              <a:ext uri="{FF2B5EF4-FFF2-40B4-BE49-F238E27FC236}">
                <a16:creationId xmlns:a16="http://schemas.microsoft.com/office/drawing/2014/main" id="{2D2DF42B-64D9-1196-B861-75D82BBC47D4}"/>
              </a:ext>
            </a:extLst>
          </p:cNvPr>
          <p:cNvCxnSpPr>
            <a:cxnSpLocks/>
          </p:cNvCxnSpPr>
          <p:nvPr/>
        </p:nvCxnSpPr>
        <p:spPr bwMode="auto">
          <a:xfrm rot="16200000" flipH="1">
            <a:off x="4491999" y="2084379"/>
            <a:ext cx="1494" cy="2155156"/>
          </a:xfrm>
          <a:prstGeom prst="bentConnector3">
            <a:avLst>
              <a:gd name="adj1" fmla="val -15301205"/>
            </a:avLst>
          </a:prstGeom>
          <a:solidFill>
            <a:schemeClr val="accent1"/>
          </a:solidFill>
          <a:ln w="9525" cap="flat" cmpd="sng" algn="ctr">
            <a:solidFill>
              <a:schemeClr val="tx1"/>
            </a:solidFill>
            <a:prstDash val="solid"/>
            <a:round/>
            <a:headEnd type="none" w="med" len="med"/>
            <a:tailEnd type="none" w="med" len="med"/>
          </a:ln>
          <a:effectLst/>
        </p:spPr>
      </p:cxnSp>
      <p:sp>
        <p:nvSpPr>
          <p:cNvPr id="27" name="Rectangle 26">
            <a:extLst>
              <a:ext uri="{FF2B5EF4-FFF2-40B4-BE49-F238E27FC236}">
                <a16:creationId xmlns:a16="http://schemas.microsoft.com/office/drawing/2014/main" id="{3181C832-A029-836B-F1F4-FB4868AF9DA1}"/>
              </a:ext>
            </a:extLst>
          </p:cNvPr>
          <p:cNvSpPr/>
          <p:nvPr/>
        </p:nvSpPr>
        <p:spPr bwMode="auto">
          <a:xfrm>
            <a:off x="5183180" y="3060731"/>
            <a:ext cx="774288" cy="37089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rgbClr val="003300"/>
                </a:solidFill>
                <a:effectLst/>
                <a:latin typeface="Arial Narrow" pitchFamily="34" charset="0"/>
              </a:rPr>
              <a:t>Divisional Meeting</a:t>
            </a:r>
          </a:p>
        </p:txBody>
      </p:sp>
      <p:sp>
        <p:nvSpPr>
          <p:cNvPr id="26" name="Rectangle 25">
            <a:extLst>
              <a:ext uri="{FF2B5EF4-FFF2-40B4-BE49-F238E27FC236}">
                <a16:creationId xmlns:a16="http://schemas.microsoft.com/office/drawing/2014/main" id="{422B522E-9E5E-9483-56DA-F1FB685A2A1D}"/>
              </a:ext>
            </a:extLst>
          </p:cNvPr>
          <p:cNvSpPr/>
          <p:nvPr/>
        </p:nvSpPr>
        <p:spPr bwMode="auto">
          <a:xfrm>
            <a:off x="3017068" y="3059237"/>
            <a:ext cx="796199" cy="37239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rgbClr val="003300"/>
                </a:solidFill>
                <a:effectLst/>
                <a:latin typeface="Arial Narrow" pitchFamily="34" charset="0"/>
              </a:rPr>
              <a:t>ANC Panel</a:t>
            </a:r>
          </a:p>
        </p:txBody>
      </p:sp>
    </p:spTree>
    <p:extLst>
      <p:ext uri="{BB962C8B-B14F-4D97-AF65-F5344CB8AC3E}">
        <p14:creationId xmlns:p14="http://schemas.microsoft.com/office/powerpoint/2010/main" val="740711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60" name="Straight Connector 59">
            <a:extLst>
              <a:ext uri="{FF2B5EF4-FFF2-40B4-BE49-F238E27FC236}">
                <a16:creationId xmlns:a16="http://schemas.microsoft.com/office/drawing/2014/main" id="{F7681C1A-5466-A739-0C5E-9A41D71825AC}"/>
              </a:ext>
            </a:extLst>
          </p:cNvPr>
          <p:cNvCxnSpPr>
            <a:cxnSpLocks/>
            <a:endCxn id="24" idx="0"/>
          </p:cNvCxnSpPr>
          <p:nvPr/>
        </p:nvCxnSpPr>
        <p:spPr bwMode="auto">
          <a:xfrm flipH="1">
            <a:off x="4570887" y="2931790"/>
            <a:ext cx="208" cy="122128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7" name="Straight Connector 56">
            <a:extLst>
              <a:ext uri="{FF2B5EF4-FFF2-40B4-BE49-F238E27FC236}">
                <a16:creationId xmlns:a16="http://schemas.microsoft.com/office/drawing/2014/main" id="{AB9F71AE-3A48-5CA4-0E9E-B13EDC1F62B9}"/>
              </a:ext>
            </a:extLst>
          </p:cNvPr>
          <p:cNvCxnSpPr>
            <a:cxnSpLocks/>
            <a:stCxn id="20" idx="2"/>
          </p:cNvCxnSpPr>
          <p:nvPr/>
        </p:nvCxnSpPr>
        <p:spPr bwMode="auto">
          <a:xfrm>
            <a:off x="4571095" y="1748743"/>
            <a:ext cx="905" cy="69045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 name="Textfeld 5"/>
          <p:cNvSpPr txBox="1"/>
          <p:nvPr/>
        </p:nvSpPr>
        <p:spPr>
          <a:xfrm>
            <a:off x="1907704" y="141685"/>
            <a:ext cx="6767984" cy="400110"/>
          </a:xfrm>
          <a:prstGeom prst="rect">
            <a:avLst/>
          </a:prstGeom>
          <a:noFill/>
        </p:spPr>
        <p:txBody>
          <a:bodyPr wrap="square">
            <a:spAutoFit/>
          </a:bodyPr>
          <a:lstStyle/>
          <a:p>
            <a:pPr algn="r" eaLnBrk="0" fontAlgn="base" hangingPunct="0">
              <a:spcBef>
                <a:spcPct val="0"/>
              </a:spcBef>
              <a:spcAft>
                <a:spcPct val="0"/>
              </a:spcAft>
              <a:defRPr/>
            </a:pPr>
            <a:r>
              <a:rPr lang="en-US" sz="2000" b="1" dirty="0">
                <a:solidFill>
                  <a:srgbClr val="000099"/>
                </a:solidFill>
                <a:latin typeface="Verdana"/>
              </a:rPr>
              <a:t>IFATSEA </a:t>
            </a:r>
          </a:p>
        </p:txBody>
      </p:sp>
      <p:sp>
        <p:nvSpPr>
          <p:cNvPr id="3" name="Title 1"/>
          <p:cNvSpPr txBox="1">
            <a:spLocks/>
          </p:cNvSpPr>
          <p:nvPr/>
        </p:nvSpPr>
        <p:spPr>
          <a:xfrm>
            <a:off x="776542" y="521406"/>
            <a:ext cx="8229600" cy="642938"/>
          </a:xfrm>
          <a:prstGeom prst="rect">
            <a:avLst/>
          </a:prstGeom>
        </p:spPr>
        <p:txBody>
          <a:bodyPr/>
          <a:lstStyle>
            <a:lvl1pPr algn="l" rtl="0" eaLnBrk="0" fontAlgn="base" hangingPunct="0">
              <a:spcBef>
                <a:spcPct val="0"/>
              </a:spcBef>
              <a:spcAft>
                <a:spcPct val="0"/>
              </a:spcAft>
              <a:defRPr sz="2400" b="1" i="1">
                <a:solidFill>
                  <a:srgbClr val="120AAA"/>
                </a:solidFill>
                <a:latin typeface="+mj-lt"/>
                <a:ea typeface="+mj-ea"/>
                <a:cs typeface="+mj-cs"/>
              </a:defRPr>
            </a:lvl1pPr>
            <a:lvl2pPr algn="l" rtl="0" eaLnBrk="0" fontAlgn="base" hangingPunct="0">
              <a:spcBef>
                <a:spcPct val="0"/>
              </a:spcBef>
              <a:spcAft>
                <a:spcPct val="0"/>
              </a:spcAft>
              <a:defRPr sz="2400" b="1" i="1">
                <a:solidFill>
                  <a:srgbClr val="120AAA"/>
                </a:solidFill>
                <a:latin typeface="Verdana" pitchFamily="34" charset="0"/>
              </a:defRPr>
            </a:lvl2pPr>
            <a:lvl3pPr algn="l" rtl="0" eaLnBrk="0" fontAlgn="base" hangingPunct="0">
              <a:spcBef>
                <a:spcPct val="0"/>
              </a:spcBef>
              <a:spcAft>
                <a:spcPct val="0"/>
              </a:spcAft>
              <a:defRPr sz="2400" b="1" i="1">
                <a:solidFill>
                  <a:srgbClr val="120AAA"/>
                </a:solidFill>
                <a:latin typeface="Verdana" pitchFamily="34" charset="0"/>
              </a:defRPr>
            </a:lvl3pPr>
            <a:lvl4pPr algn="l" rtl="0" eaLnBrk="0" fontAlgn="base" hangingPunct="0">
              <a:spcBef>
                <a:spcPct val="0"/>
              </a:spcBef>
              <a:spcAft>
                <a:spcPct val="0"/>
              </a:spcAft>
              <a:defRPr sz="2400" b="1" i="1">
                <a:solidFill>
                  <a:srgbClr val="120AAA"/>
                </a:solidFill>
                <a:latin typeface="Verdana" pitchFamily="34" charset="0"/>
              </a:defRPr>
            </a:lvl4pPr>
            <a:lvl5pPr algn="l" rtl="0" eaLnBrk="0" fontAlgn="base" hangingPunct="0">
              <a:spcBef>
                <a:spcPct val="0"/>
              </a:spcBef>
              <a:spcAft>
                <a:spcPct val="0"/>
              </a:spcAft>
              <a:defRPr sz="2400" b="1" i="1">
                <a:solidFill>
                  <a:srgbClr val="120AAA"/>
                </a:solidFill>
                <a:latin typeface="Verdana" pitchFamily="34" charset="0"/>
              </a:defRPr>
            </a:lvl5pPr>
            <a:lvl6pPr marL="457200" algn="l" rtl="0" eaLnBrk="0" fontAlgn="base" hangingPunct="0">
              <a:spcBef>
                <a:spcPct val="0"/>
              </a:spcBef>
              <a:spcAft>
                <a:spcPct val="0"/>
              </a:spcAft>
              <a:defRPr sz="2400" b="1" i="1">
                <a:solidFill>
                  <a:srgbClr val="120AAA"/>
                </a:solidFill>
                <a:latin typeface="Verdana" pitchFamily="34" charset="0"/>
              </a:defRPr>
            </a:lvl6pPr>
            <a:lvl7pPr marL="914400" algn="l" rtl="0" eaLnBrk="0" fontAlgn="base" hangingPunct="0">
              <a:spcBef>
                <a:spcPct val="0"/>
              </a:spcBef>
              <a:spcAft>
                <a:spcPct val="0"/>
              </a:spcAft>
              <a:defRPr sz="2400" b="1" i="1">
                <a:solidFill>
                  <a:srgbClr val="120AAA"/>
                </a:solidFill>
                <a:latin typeface="Verdana" pitchFamily="34" charset="0"/>
              </a:defRPr>
            </a:lvl7pPr>
            <a:lvl8pPr marL="1371600" algn="l" rtl="0" eaLnBrk="0" fontAlgn="base" hangingPunct="0">
              <a:spcBef>
                <a:spcPct val="0"/>
              </a:spcBef>
              <a:spcAft>
                <a:spcPct val="0"/>
              </a:spcAft>
              <a:defRPr sz="2400" b="1" i="1">
                <a:solidFill>
                  <a:srgbClr val="120AAA"/>
                </a:solidFill>
                <a:latin typeface="Verdana" pitchFamily="34" charset="0"/>
              </a:defRPr>
            </a:lvl8pPr>
            <a:lvl9pPr marL="1828800" algn="l" rtl="0" eaLnBrk="0" fontAlgn="base" hangingPunct="0">
              <a:spcBef>
                <a:spcPct val="0"/>
              </a:spcBef>
              <a:spcAft>
                <a:spcPct val="0"/>
              </a:spcAft>
              <a:defRPr sz="2400" b="1" i="1">
                <a:solidFill>
                  <a:srgbClr val="120AAA"/>
                </a:solidFill>
                <a:latin typeface="Verdana" pitchFamily="34" charset="0"/>
              </a:defRPr>
            </a:lvl9pPr>
          </a:lstStyle>
          <a:p>
            <a:pPr algn="ctr"/>
            <a:r>
              <a:rPr lang="en-US" dirty="0">
                <a:effectLst/>
                <a:latin typeface="Arial" panose="020B0604020202020204" pitchFamily="34" charset="0"/>
                <a:ea typeface="Calibri" panose="020F0502020204030204" pitchFamily="34" charset="0"/>
              </a:rPr>
              <a:t>WHERE DOES IFATSEA GET INVOLVED?</a:t>
            </a:r>
          </a:p>
          <a:p>
            <a:pPr algn="ctr"/>
            <a:r>
              <a:rPr lang="en-US" sz="1600" dirty="0">
                <a:effectLst/>
                <a:latin typeface="Arial" panose="020B0604020202020204" pitchFamily="34" charset="0"/>
                <a:ea typeface="Calibri" panose="020F0502020204030204" pitchFamily="34" charset="0"/>
              </a:rPr>
              <a:t>During The Review Process..</a:t>
            </a:r>
            <a:endParaRPr lang="en-CA" sz="1600" kern="0" dirty="0">
              <a:latin typeface="+mn-lt"/>
            </a:endParaRPr>
          </a:p>
        </p:txBody>
      </p:sp>
      <p:sp>
        <p:nvSpPr>
          <p:cNvPr id="4" name="Title 1"/>
          <p:cNvSpPr txBox="1">
            <a:spLocks/>
          </p:cNvSpPr>
          <p:nvPr/>
        </p:nvSpPr>
        <p:spPr>
          <a:xfrm>
            <a:off x="983657" y="1942202"/>
            <a:ext cx="7920112" cy="3201298"/>
          </a:xfrm>
          <a:prstGeom prst="rect">
            <a:avLst/>
          </a:prstGeom>
        </p:spPr>
        <p:txBody>
          <a:bodyPr/>
          <a:lstStyle>
            <a:lvl1pPr algn="l" rtl="0" eaLnBrk="0" fontAlgn="base" hangingPunct="0">
              <a:spcBef>
                <a:spcPct val="0"/>
              </a:spcBef>
              <a:spcAft>
                <a:spcPct val="0"/>
              </a:spcAft>
              <a:defRPr sz="2400" b="1" i="1">
                <a:solidFill>
                  <a:srgbClr val="120AAA"/>
                </a:solidFill>
                <a:latin typeface="+mj-lt"/>
                <a:ea typeface="+mj-ea"/>
                <a:cs typeface="+mj-cs"/>
              </a:defRPr>
            </a:lvl1pPr>
            <a:lvl2pPr algn="l" rtl="0" eaLnBrk="0" fontAlgn="base" hangingPunct="0">
              <a:spcBef>
                <a:spcPct val="0"/>
              </a:spcBef>
              <a:spcAft>
                <a:spcPct val="0"/>
              </a:spcAft>
              <a:defRPr sz="2400" b="1" i="1">
                <a:solidFill>
                  <a:srgbClr val="120AAA"/>
                </a:solidFill>
                <a:latin typeface="Verdana" pitchFamily="34" charset="0"/>
              </a:defRPr>
            </a:lvl2pPr>
            <a:lvl3pPr algn="l" rtl="0" eaLnBrk="0" fontAlgn="base" hangingPunct="0">
              <a:spcBef>
                <a:spcPct val="0"/>
              </a:spcBef>
              <a:spcAft>
                <a:spcPct val="0"/>
              </a:spcAft>
              <a:defRPr sz="2400" b="1" i="1">
                <a:solidFill>
                  <a:srgbClr val="120AAA"/>
                </a:solidFill>
                <a:latin typeface="Verdana" pitchFamily="34" charset="0"/>
              </a:defRPr>
            </a:lvl3pPr>
            <a:lvl4pPr algn="l" rtl="0" eaLnBrk="0" fontAlgn="base" hangingPunct="0">
              <a:spcBef>
                <a:spcPct val="0"/>
              </a:spcBef>
              <a:spcAft>
                <a:spcPct val="0"/>
              </a:spcAft>
              <a:defRPr sz="2400" b="1" i="1">
                <a:solidFill>
                  <a:srgbClr val="120AAA"/>
                </a:solidFill>
                <a:latin typeface="Verdana" pitchFamily="34" charset="0"/>
              </a:defRPr>
            </a:lvl4pPr>
            <a:lvl5pPr algn="l" rtl="0" eaLnBrk="0" fontAlgn="base" hangingPunct="0">
              <a:spcBef>
                <a:spcPct val="0"/>
              </a:spcBef>
              <a:spcAft>
                <a:spcPct val="0"/>
              </a:spcAft>
              <a:defRPr sz="2400" b="1" i="1">
                <a:solidFill>
                  <a:srgbClr val="120AAA"/>
                </a:solidFill>
                <a:latin typeface="Verdana" pitchFamily="34" charset="0"/>
              </a:defRPr>
            </a:lvl5pPr>
            <a:lvl6pPr marL="457200" algn="l" rtl="0" eaLnBrk="0" fontAlgn="base" hangingPunct="0">
              <a:spcBef>
                <a:spcPct val="0"/>
              </a:spcBef>
              <a:spcAft>
                <a:spcPct val="0"/>
              </a:spcAft>
              <a:defRPr sz="2400" b="1" i="1">
                <a:solidFill>
                  <a:srgbClr val="120AAA"/>
                </a:solidFill>
                <a:latin typeface="Verdana" pitchFamily="34" charset="0"/>
              </a:defRPr>
            </a:lvl6pPr>
            <a:lvl7pPr marL="914400" algn="l" rtl="0" eaLnBrk="0" fontAlgn="base" hangingPunct="0">
              <a:spcBef>
                <a:spcPct val="0"/>
              </a:spcBef>
              <a:spcAft>
                <a:spcPct val="0"/>
              </a:spcAft>
              <a:defRPr sz="2400" b="1" i="1">
                <a:solidFill>
                  <a:srgbClr val="120AAA"/>
                </a:solidFill>
                <a:latin typeface="Verdana" pitchFamily="34" charset="0"/>
              </a:defRPr>
            </a:lvl7pPr>
            <a:lvl8pPr marL="1371600" algn="l" rtl="0" eaLnBrk="0" fontAlgn="base" hangingPunct="0">
              <a:spcBef>
                <a:spcPct val="0"/>
              </a:spcBef>
              <a:spcAft>
                <a:spcPct val="0"/>
              </a:spcAft>
              <a:defRPr sz="2400" b="1" i="1">
                <a:solidFill>
                  <a:srgbClr val="120AAA"/>
                </a:solidFill>
                <a:latin typeface="Verdana" pitchFamily="34" charset="0"/>
              </a:defRPr>
            </a:lvl8pPr>
            <a:lvl9pPr marL="1828800" algn="l" rtl="0" eaLnBrk="0" fontAlgn="base" hangingPunct="0">
              <a:spcBef>
                <a:spcPct val="0"/>
              </a:spcBef>
              <a:spcAft>
                <a:spcPct val="0"/>
              </a:spcAft>
              <a:defRPr sz="2400" b="1" i="1">
                <a:solidFill>
                  <a:srgbClr val="120AAA"/>
                </a:solidFill>
                <a:latin typeface="Verdana" pitchFamily="34" charset="0"/>
              </a:defRPr>
            </a:lvl9pPr>
          </a:lstStyle>
          <a:p>
            <a:pPr marL="342900" marR="0" lvl="0" indent="-342900">
              <a:spcBef>
                <a:spcPts val="0"/>
              </a:spcBef>
              <a:spcAft>
                <a:spcPts val="0"/>
              </a:spcAft>
              <a:buFont typeface="Symbol" panose="05050102010706020507" pitchFamily="18" charset="2"/>
              <a:buChar char=""/>
            </a:pPr>
            <a:endParaRPr lang="en-US" sz="1800" b="0" i="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Rectangle 22">
            <a:extLst>
              <a:ext uri="{FF2B5EF4-FFF2-40B4-BE49-F238E27FC236}">
                <a16:creationId xmlns:a16="http://schemas.microsoft.com/office/drawing/2014/main" id="{3682EED6-AC7A-2B8A-3EA8-8D460FC5CE6B}"/>
              </a:ext>
            </a:extLst>
          </p:cNvPr>
          <p:cNvSpPr/>
          <p:nvPr/>
        </p:nvSpPr>
        <p:spPr bwMode="auto">
          <a:xfrm>
            <a:off x="4097000" y="3592238"/>
            <a:ext cx="947774" cy="37239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rgbClr val="003300"/>
                </a:solidFill>
                <a:effectLst/>
                <a:latin typeface="Arial Narrow" pitchFamily="34" charset="0"/>
              </a:rPr>
              <a:t>Secretariat Analysis</a:t>
            </a:r>
          </a:p>
        </p:txBody>
      </p:sp>
      <p:sp>
        <p:nvSpPr>
          <p:cNvPr id="24" name="Rectangle 23">
            <a:extLst>
              <a:ext uri="{FF2B5EF4-FFF2-40B4-BE49-F238E27FC236}">
                <a16:creationId xmlns:a16="http://schemas.microsoft.com/office/drawing/2014/main" id="{D23EA349-B063-3791-CDEA-2124DAD097EC}"/>
              </a:ext>
            </a:extLst>
          </p:cNvPr>
          <p:cNvSpPr/>
          <p:nvPr/>
        </p:nvSpPr>
        <p:spPr bwMode="auto">
          <a:xfrm>
            <a:off x="4097000" y="4153073"/>
            <a:ext cx="947774" cy="37239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rgbClr val="003300"/>
                </a:solidFill>
                <a:effectLst/>
                <a:latin typeface="Arial Narrow" pitchFamily="34" charset="0"/>
              </a:rPr>
              <a:t>ANC Final Review</a:t>
            </a:r>
          </a:p>
        </p:txBody>
      </p:sp>
      <p:sp>
        <p:nvSpPr>
          <p:cNvPr id="22" name="Rectangle 21">
            <a:extLst>
              <a:ext uri="{FF2B5EF4-FFF2-40B4-BE49-F238E27FC236}">
                <a16:creationId xmlns:a16="http://schemas.microsoft.com/office/drawing/2014/main" id="{CFE9C31F-0097-E41E-E38A-C67BE5B4F513}"/>
              </a:ext>
            </a:extLst>
          </p:cNvPr>
          <p:cNvSpPr/>
          <p:nvPr/>
        </p:nvSpPr>
        <p:spPr bwMode="auto">
          <a:xfrm>
            <a:off x="4097000" y="3060860"/>
            <a:ext cx="947775" cy="37239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rgbClr val="003300"/>
                </a:solidFill>
                <a:effectLst/>
                <a:latin typeface="Arial Narrow" pitchFamily="34" charset="0"/>
              </a:rPr>
              <a:t>Secretariat</a:t>
            </a:r>
          </a:p>
        </p:txBody>
      </p:sp>
      <p:sp>
        <p:nvSpPr>
          <p:cNvPr id="37" name="Speech Bubble: Rectangle with Corners Rounded 36">
            <a:extLst>
              <a:ext uri="{FF2B5EF4-FFF2-40B4-BE49-F238E27FC236}">
                <a16:creationId xmlns:a16="http://schemas.microsoft.com/office/drawing/2014/main" id="{41460CE2-EAFC-D659-3414-4BB80B178E07}"/>
              </a:ext>
            </a:extLst>
          </p:cNvPr>
          <p:cNvSpPr/>
          <p:nvPr/>
        </p:nvSpPr>
        <p:spPr bwMode="auto">
          <a:xfrm>
            <a:off x="2407223" y="4241335"/>
            <a:ext cx="1377772" cy="195866"/>
          </a:xfrm>
          <a:prstGeom prst="wedgeRoundRectCallout">
            <a:avLst>
              <a:gd name="adj1" fmla="val 82373"/>
              <a:gd name="adj2" fmla="val -3594"/>
              <a:gd name="adj3" fmla="val 16667"/>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rgbClr val="F8F8F8"/>
                </a:solidFill>
                <a:effectLst/>
                <a:latin typeface="Arial Narrow" pitchFamily="34" charset="0"/>
              </a:rPr>
              <a:t>IFATSEA Representative</a:t>
            </a:r>
          </a:p>
        </p:txBody>
      </p:sp>
      <p:sp>
        <p:nvSpPr>
          <p:cNvPr id="20" name="Rectangle 19">
            <a:extLst>
              <a:ext uri="{FF2B5EF4-FFF2-40B4-BE49-F238E27FC236}">
                <a16:creationId xmlns:a16="http://schemas.microsoft.com/office/drawing/2014/main" id="{891B5556-7B18-EB8D-BE90-ADC271C572BB}"/>
              </a:ext>
            </a:extLst>
          </p:cNvPr>
          <p:cNvSpPr/>
          <p:nvPr/>
        </p:nvSpPr>
        <p:spPr bwMode="auto">
          <a:xfrm>
            <a:off x="4097415" y="1300495"/>
            <a:ext cx="947360" cy="44824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rgbClr val="003300"/>
                </a:solidFill>
                <a:effectLst/>
                <a:latin typeface="Arial Narrow" pitchFamily="34" charset="0"/>
              </a:rPr>
              <a:t>ANC Preliminary Review</a:t>
            </a:r>
          </a:p>
        </p:txBody>
      </p:sp>
      <p:cxnSp>
        <p:nvCxnSpPr>
          <p:cNvPr id="52" name="Connector: Elbow 51">
            <a:extLst>
              <a:ext uri="{FF2B5EF4-FFF2-40B4-BE49-F238E27FC236}">
                <a16:creationId xmlns:a16="http://schemas.microsoft.com/office/drawing/2014/main" id="{2D2DF42B-64D9-1196-B861-75D82BBC47D4}"/>
              </a:ext>
            </a:extLst>
          </p:cNvPr>
          <p:cNvCxnSpPr>
            <a:cxnSpLocks/>
          </p:cNvCxnSpPr>
          <p:nvPr/>
        </p:nvCxnSpPr>
        <p:spPr bwMode="auto">
          <a:xfrm rot="16200000" flipH="1">
            <a:off x="4563658" y="1968919"/>
            <a:ext cx="12700" cy="1510464"/>
          </a:xfrm>
          <a:prstGeom prst="bentConnector3">
            <a:avLst>
              <a:gd name="adj1" fmla="val 1800000"/>
            </a:avLst>
          </a:prstGeom>
          <a:solidFill>
            <a:schemeClr val="accent1"/>
          </a:solidFill>
          <a:ln w="9525" cap="flat" cmpd="sng" algn="ctr">
            <a:solidFill>
              <a:schemeClr val="tx1"/>
            </a:solidFill>
            <a:prstDash val="solid"/>
            <a:round/>
            <a:headEnd type="none" w="med" len="med"/>
            <a:tailEnd type="none" w="med" len="med"/>
          </a:ln>
          <a:effectLst/>
        </p:spPr>
      </p:cxnSp>
      <p:sp>
        <p:nvSpPr>
          <p:cNvPr id="27" name="Rectangle 26">
            <a:extLst>
              <a:ext uri="{FF2B5EF4-FFF2-40B4-BE49-F238E27FC236}">
                <a16:creationId xmlns:a16="http://schemas.microsoft.com/office/drawing/2014/main" id="{3181C832-A029-836B-F1F4-FB4868AF9DA1}"/>
              </a:ext>
            </a:extLst>
          </p:cNvPr>
          <p:cNvSpPr/>
          <p:nvPr/>
        </p:nvSpPr>
        <p:spPr bwMode="auto">
          <a:xfrm>
            <a:off x="4901998" y="2573244"/>
            <a:ext cx="850470" cy="31451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rgbClr val="003300"/>
                </a:solidFill>
                <a:effectLst/>
                <a:latin typeface="Arial Narrow" pitchFamily="34" charset="0"/>
              </a:rPr>
              <a:t>International Organizations</a:t>
            </a:r>
          </a:p>
        </p:txBody>
      </p:sp>
      <p:sp>
        <p:nvSpPr>
          <p:cNvPr id="26" name="Rectangle 25">
            <a:extLst>
              <a:ext uri="{FF2B5EF4-FFF2-40B4-BE49-F238E27FC236}">
                <a16:creationId xmlns:a16="http://schemas.microsoft.com/office/drawing/2014/main" id="{422B522E-9E5E-9483-56DA-F1FB685A2A1D}"/>
              </a:ext>
            </a:extLst>
          </p:cNvPr>
          <p:cNvSpPr/>
          <p:nvPr/>
        </p:nvSpPr>
        <p:spPr bwMode="auto">
          <a:xfrm>
            <a:off x="3391534" y="2515368"/>
            <a:ext cx="850470" cy="37239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rgbClr val="003300"/>
                </a:solidFill>
                <a:effectLst/>
                <a:latin typeface="Arial Narrow" pitchFamily="34" charset="0"/>
              </a:rPr>
              <a:t>Contracting States</a:t>
            </a:r>
          </a:p>
        </p:txBody>
      </p:sp>
      <p:sp>
        <p:nvSpPr>
          <p:cNvPr id="34" name="Speech Bubble: Rectangle with Corners Rounded 33">
            <a:extLst>
              <a:ext uri="{FF2B5EF4-FFF2-40B4-BE49-F238E27FC236}">
                <a16:creationId xmlns:a16="http://schemas.microsoft.com/office/drawing/2014/main" id="{84DE824E-832C-5ED6-7888-17E9548589C0}"/>
              </a:ext>
            </a:extLst>
          </p:cNvPr>
          <p:cNvSpPr/>
          <p:nvPr/>
        </p:nvSpPr>
        <p:spPr bwMode="auto">
          <a:xfrm>
            <a:off x="2437004" y="1511162"/>
            <a:ext cx="1377772" cy="201364"/>
          </a:xfrm>
          <a:prstGeom prst="wedgeRoundRectCallout">
            <a:avLst>
              <a:gd name="adj1" fmla="val 81008"/>
              <a:gd name="adj2" fmla="val 856"/>
              <a:gd name="adj3" fmla="val 16667"/>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rgbClr val="F0F1F1"/>
                </a:solidFill>
                <a:effectLst/>
                <a:latin typeface="Arial Narrow" pitchFamily="34" charset="0"/>
              </a:rPr>
              <a:t>IFATSEA Representative</a:t>
            </a:r>
          </a:p>
        </p:txBody>
      </p:sp>
      <p:sp>
        <p:nvSpPr>
          <p:cNvPr id="32" name="Rectangle 31">
            <a:extLst>
              <a:ext uri="{FF2B5EF4-FFF2-40B4-BE49-F238E27FC236}">
                <a16:creationId xmlns:a16="http://schemas.microsoft.com/office/drawing/2014/main" id="{DD9425D7-1BD4-1A8E-44E1-C50654ECBB64}"/>
              </a:ext>
            </a:extLst>
          </p:cNvPr>
          <p:cNvSpPr/>
          <p:nvPr/>
        </p:nvSpPr>
        <p:spPr bwMode="auto">
          <a:xfrm>
            <a:off x="4099224" y="1959455"/>
            <a:ext cx="945551" cy="3894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rgbClr val="003300"/>
                </a:solidFill>
                <a:effectLst/>
                <a:latin typeface="Arial Narrow" pitchFamily="34" charset="0"/>
              </a:rPr>
              <a:t>Consultation via</a:t>
            </a:r>
          </a:p>
          <a:p>
            <a:pPr marL="0" marR="0" indent="0" algn="ctr" defTabSz="914400" rtl="0" eaLnBrk="0" fontAlgn="base" latinLnBrk="0" hangingPunct="0">
              <a:lnSpc>
                <a:spcPct val="100000"/>
              </a:lnSpc>
              <a:spcBef>
                <a:spcPct val="0"/>
              </a:spcBef>
              <a:spcAft>
                <a:spcPct val="0"/>
              </a:spcAft>
              <a:buClrTx/>
              <a:buSzTx/>
              <a:buFontTx/>
              <a:buNone/>
              <a:tabLst/>
            </a:pPr>
            <a:r>
              <a:rPr lang="en-US" sz="1000" dirty="0">
                <a:solidFill>
                  <a:srgbClr val="003300"/>
                </a:solidFill>
                <a:latin typeface="Arial Narrow" pitchFamily="34" charset="0"/>
              </a:rPr>
              <a:t>State Letter</a:t>
            </a:r>
            <a:endParaRPr kumimoji="0" lang="en-US" sz="1000" b="0" i="0" u="none" strike="noStrike" cap="none" normalizeH="0" baseline="0" dirty="0">
              <a:ln>
                <a:noFill/>
              </a:ln>
              <a:solidFill>
                <a:srgbClr val="003300"/>
              </a:solidFill>
              <a:effectLst/>
              <a:latin typeface="Arial Narrow" pitchFamily="34" charset="0"/>
            </a:endParaRPr>
          </a:p>
        </p:txBody>
      </p:sp>
      <p:cxnSp>
        <p:nvCxnSpPr>
          <p:cNvPr id="53" name="Connector: Elbow 52">
            <a:extLst>
              <a:ext uri="{FF2B5EF4-FFF2-40B4-BE49-F238E27FC236}">
                <a16:creationId xmlns:a16="http://schemas.microsoft.com/office/drawing/2014/main" id="{1D9E8363-8977-7203-5389-13461F486011}"/>
              </a:ext>
            </a:extLst>
          </p:cNvPr>
          <p:cNvCxnSpPr>
            <a:cxnSpLocks/>
            <a:stCxn id="26" idx="0"/>
            <a:endCxn id="27" idx="0"/>
          </p:cNvCxnSpPr>
          <p:nvPr/>
        </p:nvCxnSpPr>
        <p:spPr bwMode="auto">
          <a:xfrm rot="16200000" flipH="1">
            <a:off x="4543063" y="1789074"/>
            <a:ext cx="57876" cy="1510464"/>
          </a:xfrm>
          <a:prstGeom prst="bentConnector3">
            <a:avLst>
              <a:gd name="adj1" fmla="val -113500"/>
            </a:avLst>
          </a:prstGeom>
          <a:solidFill>
            <a:schemeClr val="accent1"/>
          </a:solidFill>
          <a:ln w="9525" cap="flat" cmpd="sng" algn="ctr">
            <a:solidFill>
              <a:schemeClr val="tx1"/>
            </a:solidFill>
            <a:prstDash val="solid"/>
            <a:round/>
            <a:headEnd type="none" w="med" len="med"/>
            <a:tailEnd type="none" w="med" len="med"/>
          </a:ln>
          <a:effectLst/>
        </p:spPr>
      </p:cxnSp>
      <p:sp>
        <p:nvSpPr>
          <p:cNvPr id="36" name="Speech Bubble: Rectangle with Corners Rounded 35">
            <a:extLst>
              <a:ext uri="{FF2B5EF4-FFF2-40B4-BE49-F238E27FC236}">
                <a16:creationId xmlns:a16="http://schemas.microsoft.com/office/drawing/2014/main" id="{FA86F60E-DFAE-A26D-0AEB-8F009BED5D4A}"/>
              </a:ext>
            </a:extLst>
          </p:cNvPr>
          <p:cNvSpPr/>
          <p:nvPr/>
        </p:nvSpPr>
        <p:spPr bwMode="auto">
          <a:xfrm>
            <a:off x="5769160" y="3096636"/>
            <a:ext cx="1462184" cy="370896"/>
          </a:xfrm>
          <a:prstGeom prst="wedgeRoundRectCallout">
            <a:avLst>
              <a:gd name="adj1" fmla="val -57133"/>
              <a:gd name="adj2" fmla="val -141744"/>
              <a:gd name="adj3" fmla="val 16667"/>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rgbClr val="F0F1F1"/>
                </a:solidFill>
                <a:effectLst/>
                <a:latin typeface="Arial Narrow" pitchFamily="34" charset="0"/>
              </a:rPr>
              <a:t>IFATSEA </a:t>
            </a:r>
            <a:r>
              <a:rPr lang="en-US" sz="1000" dirty="0">
                <a:solidFill>
                  <a:srgbClr val="F0F1F1"/>
                </a:solidFill>
                <a:latin typeface="Arial Narrow" pitchFamily="34" charset="0"/>
              </a:rPr>
              <a:t>‘s response to State Letter</a:t>
            </a:r>
            <a:endParaRPr kumimoji="0" lang="en-US" sz="1000" b="0" i="0" u="none" strike="noStrike" cap="none" normalizeH="0" baseline="0" dirty="0">
              <a:ln>
                <a:noFill/>
              </a:ln>
              <a:solidFill>
                <a:srgbClr val="F0F1F1"/>
              </a:solidFill>
              <a:effectLst/>
              <a:latin typeface="Arial Narrow" pitchFamily="34" charset="0"/>
            </a:endParaRPr>
          </a:p>
        </p:txBody>
      </p:sp>
    </p:spTree>
    <p:extLst>
      <p:ext uri="{BB962C8B-B14F-4D97-AF65-F5344CB8AC3E}">
        <p14:creationId xmlns:p14="http://schemas.microsoft.com/office/powerpoint/2010/main" val="2124722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Default Design">
  <a:themeElements>
    <a:clrScheme name="">
      <a:dk1>
        <a:srgbClr val="0066B3"/>
      </a:dk1>
      <a:lt1>
        <a:srgbClr val="C7CFD4"/>
      </a:lt1>
      <a:dk2>
        <a:srgbClr val="009EE0"/>
      </a:dk2>
      <a:lt2>
        <a:srgbClr val="8A9F93"/>
      </a:lt2>
      <a:accent1>
        <a:srgbClr val="89A2B3"/>
      </a:accent1>
      <a:accent2>
        <a:srgbClr val="B1A100"/>
      </a:accent2>
      <a:accent3>
        <a:srgbClr val="E0E4E6"/>
      </a:accent3>
      <a:accent4>
        <a:srgbClr val="005698"/>
      </a:accent4>
      <a:accent5>
        <a:srgbClr val="C4CED6"/>
      </a:accent5>
      <a:accent6>
        <a:srgbClr val="A09100"/>
      </a:accent6>
      <a:hlink>
        <a:srgbClr val="D05C00"/>
      </a:hlink>
      <a:folHlink>
        <a:srgbClr val="B23C96"/>
      </a:folHlink>
    </a:clrScheme>
    <a:fontScheme name="Default Design">
      <a:majorFont>
        <a:latin typeface="Verdana"/>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rgbClr val="003300"/>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rgbClr val="003300"/>
            </a:solidFill>
            <a:effectLst/>
            <a:latin typeface="Arial Narrow"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5753</TotalTime>
  <Words>1949</Words>
  <Application>Microsoft Office PowerPoint</Application>
  <PresentationFormat>On-screen Show (16:9)</PresentationFormat>
  <Paragraphs>286</Paragraphs>
  <Slides>25</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Arial Narrow</vt:lpstr>
      <vt:lpstr>Calibri</vt:lpstr>
      <vt:lpstr>Symbol</vt:lpstr>
      <vt:lpstr>Verdana</vt:lpstr>
      <vt:lpstr>Wingdings</vt:lpstr>
      <vt:lpstr>Default Design</vt:lpstr>
      <vt:lpstr>2024 AARM</vt:lpstr>
      <vt:lpstr>PowerPoint Presentation</vt:lpstr>
      <vt:lpstr>PowerPoint Presentation</vt:lpstr>
      <vt:lpstr>The Foundation of ICAO</vt:lpstr>
      <vt:lpstr>PowerPoint Presentation</vt:lpstr>
      <vt:lpstr>PowerPoint Presentation</vt:lpstr>
      <vt:lpstr>PowerPoint Presentation</vt:lpstr>
      <vt:lpstr>PowerPoint Presentation</vt:lpstr>
      <vt:lpstr>PowerPoint Presentation</vt:lpstr>
      <vt:lpstr>From START TO FINISH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Working Paper PTLP/4-WP/32 </vt:lpstr>
      <vt:lpstr>Air Navigation Commission (ANC) </vt:lpstr>
      <vt:lpstr>PowerPoint Presentation</vt:lpstr>
      <vt:lpstr>PowerPoint Presentation</vt:lpstr>
      <vt:lpstr>PowerPoint Presentation</vt:lpstr>
    </vt:vector>
  </TitlesOfParts>
  <Company>NAV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Burke</dc:creator>
  <cp:lastModifiedBy>Patrick Delaney</cp:lastModifiedBy>
  <cp:revision>249</cp:revision>
  <dcterms:created xsi:type="dcterms:W3CDTF">2017-10-12T22:25:20Z</dcterms:created>
  <dcterms:modified xsi:type="dcterms:W3CDTF">2024-05-17T16:51:38Z</dcterms:modified>
</cp:coreProperties>
</file>