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16"/>
  </p:notesMasterIdLst>
  <p:sldIdLst>
    <p:sldId id="270" r:id="rId2"/>
    <p:sldId id="275" r:id="rId3"/>
    <p:sldId id="276" r:id="rId4"/>
    <p:sldId id="277" r:id="rId5"/>
    <p:sldId id="278" r:id="rId6"/>
    <p:sldId id="279" r:id="rId7"/>
    <p:sldId id="280" r:id="rId8"/>
    <p:sldId id="281" r:id="rId9"/>
    <p:sldId id="282" r:id="rId10"/>
    <p:sldId id="271" r:id="rId11"/>
    <p:sldId id="283" r:id="rId12"/>
    <p:sldId id="272" r:id="rId13"/>
    <p:sldId id="273" r:id="rId14"/>
    <p:sldId id="274" r:id="rId15"/>
  </p:sldIdLst>
  <p:sldSz cx="9144000" cy="5143500" type="screen16x9"/>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AF2"/>
    <a:srgbClr val="5338C8"/>
    <a:srgbClr val="0060A8"/>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9" autoAdjust="0"/>
    <p:restoredTop sz="59631" autoAdjust="0"/>
  </p:normalViewPr>
  <p:slideViewPr>
    <p:cSldViewPr>
      <p:cViewPr varScale="1">
        <p:scale>
          <a:sx n="76" d="100"/>
          <a:sy n="76" d="100"/>
        </p:scale>
        <p:origin x="2232" y="294"/>
      </p:cViewPr>
      <p:guideLst>
        <p:guide orient="horz" pos="162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numCol="1" rtlCol="0"/>
          <a:lstStyle>
            <a:lvl1pPr algn="l">
              <a:defRPr sz="1200"/>
            </a:lvl1pPr>
          </a:lstStyle>
          <a:p>
            <a:endParaRPr lang="en-CA" altLang="en-CA"/>
          </a:p>
        </p:txBody>
      </p:sp>
      <p:sp>
        <p:nvSpPr>
          <p:cNvPr id="3" name="Date Placeholder 2"/>
          <p:cNvSpPr>
            <a:spLocks noGrp="1"/>
          </p:cNvSpPr>
          <p:nvPr>
            <p:ph type="dt" idx="1"/>
          </p:nvPr>
        </p:nvSpPr>
        <p:spPr>
          <a:xfrm>
            <a:off x="4023093" y="0"/>
            <a:ext cx="3077739" cy="469424"/>
          </a:xfrm>
          <a:prstGeom prst="rect">
            <a:avLst/>
          </a:prstGeom>
        </p:spPr>
        <p:txBody>
          <a:bodyPr vert="horz" lIns="94221" tIns="47111" rIns="94221" bIns="47111" numCol="1" rtlCol="0"/>
          <a:lstStyle>
            <a:lvl1pPr algn="r">
              <a:defRPr sz="1200"/>
            </a:lvl1pPr>
          </a:lstStyle>
          <a:p>
            <a:fld id="{8CDC9F6F-6AEA-445E-A0EA-3A32FA51F7CE}" type="datetimeFigureOut">
              <a:rPr lang="en-CA" altLang="en-CA" smtClean="0"/>
              <a:pPr/>
              <a:t>2025-02-09</a:t>
            </a:fld>
            <a:endParaRPr lang="en-CA" altLang="en-CA"/>
          </a:p>
        </p:txBody>
      </p:sp>
      <p:sp>
        <p:nvSpPr>
          <p:cNvPr id="4" name="Slide Image Placeholder 3"/>
          <p:cNvSpPr>
            <a:spLocks noGrp="1" noRot="1" noChangeAspect="1"/>
          </p:cNvSpPr>
          <p:nvPr>
            <p:ph type="sldImg" idx="2"/>
          </p:nvPr>
        </p:nvSpPr>
        <p:spPr>
          <a:xfrm>
            <a:off x="420688" y="703263"/>
            <a:ext cx="6261100" cy="3521075"/>
          </a:xfrm>
          <a:prstGeom prst="rect">
            <a:avLst/>
          </a:prstGeom>
          <a:noFill/>
          <a:ln w="12700">
            <a:solidFill>
              <a:prstClr val="black"/>
            </a:solidFill>
          </a:ln>
        </p:spPr>
        <p:txBody>
          <a:bodyPr vert="horz" lIns="94221" tIns="47111" rIns="94221" bIns="47111" numCol="1" rtlCol="0" anchor="ctr"/>
          <a:lstStyle/>
          <a:p>
            <a:endParaRPr lang="en-CA" altLang="en-CA"/>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1" tIns="47111" rIns="94221" bIns="47111" numCol="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ltLang="en-CA"/>
          </a:p>
        </p:txBody>
      </p:sp>
      <p:sp>
        <p:nvSpPr>
          <p:cNvPr id="6" name="Footer Placeholder 5"/>
          <p:cNvSpPr>
            <a:spLocks noGrp="1"/>
          </p:cNvSpPr>
          <p:nvPr>
            <p:ph type="ftr" sz="quarter" idx="4"/>
          </p:nvPr>
        </p:nvSpPr>
        <p:spPr>
          <a:xfrm>
            <a:off x="0" y="8917422"/>
            <a:ext cx="3077739" cy="469424"/>
          </a:xfrm>
          <a:prstGeom prst="rect">
            <a:avLst/>
          </a:prstGeom>
        </p:spPr>
        <p:txBody>
          <a:bodyPr vert="horz" lIns="94221" tIns="47111" rIns="94221" bIns="47111" numCol="1" rtlCol="0" anchor="b"/>
          <a:lstStyle>
            <a:lvl1pPr algn="l">
              <a:defRPr sz="1200"/>
            </a:lvl1pPr>
          </a:lstStyle>
          <a:p>
            <a:endParaRPr lang="en-CA" altLang="en-CA"/>
          </a:p>
        </p:txBody>
      </p:sp>
      <p:sp>
        <p:nvSpPr>
          <p:cNvPr id="7" name="Slide Number Placeholder 6"/>
          <p:cNvSpPr>
            <a:spLocks noGrp="1"/>
          </p:cNvSpPr>
          <p:nvPr>
            <p:ph type="sldNum" sz="quarter" idx="5"/>
          </p:nvPr>
        </p:nvSpPr>
        <p:spPr>
          <a:xfrm>
            <a:off x="4023093" y="8917422"/>
            <a:ext cx="3077739" cy="469424"/>
          </a:xfrm>
          <a:prstGeom prst="rect">
            <a:avLst/>
          </a:prstGeom>
        </p:spPr>
        <p:txBody>
          <a:bodyPr vert="horz" lIns="94221" tIns="47111" rIns="94221" bIns="47111" numCol="1" rtlCol="0" anchor="b"/>
          <a:lstStyle>
            <a:lvl1pPr algn="r">
              <a:defRPr sz="1200"/>
            </a:lvl1pPr>
          </a:lstStyle>
          <a:p>
            <a:fld id="{5C73201C-D184-4AFA-85BC-DDA8D0D7823B}" type="slidenum">
              <a:rPr lang="en-CA" altLang="en-CA" smtClean="0"/>
              <a:pPr/>
              <a:t>‹#›</a:t>
            </a:fld>
            <a:endParaRPr lang="en-CA" altLang="en-CA"/>
          </a:p>
        </p:txBody>
      </p:sp>
    </p:spTree>
    <p:extLst>
      <p:ext uri="{BB962C8B-B14F-4D97-AF65-F5344CB8AC3E}">
        <p14:creationId xmlns:p14="http://schemas.microsoft.com/office/powerpoint/2010/main" val="1900791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numCol="1"/>
          <a:lstStyle/>
          <a:p>
            <a:fld id="{F1D0788D-F01F-4141-B137-7E439102DACB}" type="slidenum">
              <a:rPr lang="nl-BE" altLang="nl-BE" smtClean="0"/>
              <a:pPr/>
              <a:t>1</a:t>
            </a:fld>
            <a:endParaRPr lang="nl-BE" altLang="nl-BE"/>
          </a:p>
        </p:txBody>
      </p:sp>
      <p:sp>
        <p:nvSpPr>
          <p:cNvPr id="50179" name="Rectangle 2"/>
          <p:cNvSpPr>
            <a:spLocks noGrp="1" noRot="1" noChangeAspect="1" noChangeArrowheads="1" noTextEdit="1"/>
          </p:cNvSpPr>
          <p:nvPr>
            <p:ph type="sldImg"/>
          </p:nvPr>
        </p:nvSpPr>
        <p:spPr>
          <a:xfrm>
            <a:off x="481013" y="722313"/>
            <a:ext cx="6184900" cy="3478212"/>
          </a:xfrm>
          <a:ln/>
        </p:spPr>
      </p:sp>
      <p:sp>
        <p:nvSpPr>
          <p:cNvPr id="50180" name="Rectangle 3"/>
          <p:cNvSpPr>
            <a:spLocks noGrp="1" noChangeArrowheads="1"/>
          </p:cNvSpPr>
          <p:nvPr>
            <p:ph type="body" idx="1"/>
          </p:nvPr>
        </p:nvSpPr>
        <p:spPr>
          <a:noFill/>
          <a:ln/>
        </p:spPr>
        <p:txBody>
          <a:bodyPr numCol="1"/>
          <a:lstStyle/>
          <a:p>
            <a:pPr defTabSz="942210">
              <a:defRPr/>
            </a:pPr>
            <a:endParaRPr lang="nl-BE" altLang="nl-BE" dirty="0"/>
          </a:p>
        </p:txBody>
      </p:sp>
    </p:spTree>
    <p:extLst>
      <p:ext uri="{BB962C8B-B14F-4D97-AF65-F5344CB8AC3E}">
        <p14:creationId xmlns:p14="http://schemas.microsoft.com/office/powerpoint/2010/main" val="20563546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chemeClr val="accent4">
                    <a:lumMod val="50000"/>
                  </a:schemeClr>
                </a:solidFill>
                <a:latin typeface="Arial" panose="020B0604020202020204" pitchFamily="34" charset="0"/>
                <a:cs typeface="Arial" panose="020B0604020202020204" pitchFamily="34" charset="0"/>
              </a:rPr>
              <a:t>Participate in creation, delivered for acceptance by ICAO of latest Working Paper on Cyber Security Objectives: A41-WP/12, UPDATE EXISTING ATSEP CYBERSECURITY TRAINING OBJECTIVES AND DEVELOPMENT OF NEW ATSEP CYBERSECURITY TRAINING OBJECTIVE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solidFill>
                <a:schemeClr val="accent4">
                  <a:lumMod val="50000"/>
                </a:schemeClr>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ES" sz="1200" noProof="0" dirty="0">
                <a:solidFill>
                  <a:srgbClr val="FF0000"/>
                </a:solidFill>
                <a:latin typeface="Arial" panose="020B0604020202020204" pitchFamily="34" charset="0"/>
                <a:cs typeface="Arial" panose="020B0604020202020204" pitchFamily="34" charset="0"/>
              </a:rPr>
              <a:t>ACTUALIZACIÓN</a:t>
            </a:r>
            <a:r>
              <a:rPr lang="es-ES" sz="1200" baseline="0" noProof="0" dirty="0">
                <a:solidFill>
                  <a:srgbClr val="FF0000"/>
                </a:solidFill>
                <a:latin typeface="Arial" panose="020B0604020202020204" pitchFamily="34" charset="0"/>
                <a:cs typeface="Arial" panose="020B0604020202020204" pitchFamily="34" charset="0"/>
              </a:rPr>
              <a:t> DE LOS OBJETIVOS Y DESARROLLO EN LA CAPACITACIÓN EXISTENTE PARA </a:t>
            </a:r>
            <a:r>
              <a:rPr lang="es-ES" sz="1200" baseline="0" noProof="0" dirty="0" err="1">
                <a:solidFill>
                  <a:srgbClr val="FF0000"/>
                </a:solidFill>
                <a:latin typeface="Arial" panose="020B0604020202020204" pitchFamily="34" charset="0"/>
                <a:cs typeface="Arial" panose="020B0604020202020204" pitchFamily="34" charset="0"/>
              </a:rPr>
              <a:t>ATSEP</a:t>
            </a:r>
            <a:r>
              <a:rPr lang="es-ES" sz="1200" baseline="0" noProof="0" dirty="0">
                <a:solidFill>
                  <a:srgbClr val="FF0000"/>
                </a:solidFill>
                <a:latin typeface="Arial" panose="020B0604020202020204" pitchFamily="34" charset="0"/>
                <a:cs typeface="Arial" panose="020B0604020202020204" pitchFamily="34" charset="0"/>
              </a:rPr>
              <a:t> SOBRE SEGURIDAD CIBERNÉTICA</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a:solidFill>
                <a:schemeClr val="accent4">
                  <a:lumMod val="50000"/>
                </a:schemeClr>
              </a:solidFill>
              <a:latin typeface="Arial" panose="020B0604020202020204" pitchFamily="34" charset="0"/>
              <a:cs typeface="Arial" panose="020B0604020202020204" pitchFamily="34" charset="0"/>
            </a:endParaRPr>
          </a:p>
          <a:p>
            <a:pPr>
              <a:buFont typeface="Arial" panose="020B0604020202020204" pitchFamily="34" charset="0"/>
              <a:buChar char="•"/>
            </a:pPr>
            <a:r>
              <a:rPr lang="en-US" sz="1200" dirty="0">
                <a:solidFill>
                  <a:schemeClr val="accent4">
                    <a:lumMod val="50000"/>
                  </a:schemeClr>
                </a:solidFill>
              </a:rPr>
              <a:t>Organized workgroups, collected input, created a Syllabus to support Basic Training Objectives (10057) submitted to  ICAO for a circular</a:t>
            </a:r>
          </a:p>
          <a:p>
            <a:pPr>
              <a:buFont typeface="Arial" panose="020B0604020202020204" pitchFamily="34" charset="0"/>
              <a:buChar char="•"/>
            </a:pPr>
            <a:endParaRPr lang="en-US" sz="1200" dirty="0">
              <a:solidFill>
                <a:schemeClr val="accent4">
                  <a:lumMod val="50000"/>
                </a:schemeClr>
              </a:solidFill>
            </a:endParaRPr>
          </a:p>
          <a:p>
            <a:pPr>
              <a:buFont typeface="Arial" panose="020B0604020202020204" pitchFamily="34" charset="0"/>
              <a:buChar char="•"/>
            </a:pPr>
            <a:r>
              <a:rPr lang="en-US" sz="1200" dirty="0">
                <a:solidFill>
                  <a:schemeClr val="accent4">
                    <a:lumMod val="50000"/>
                  </a:schemeClr>
                </a:solidFill>
              </a:rPr>
              <a:t>Organized workgroups, collected input, created a plan for Continued Competency (based on 10057)</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solidFill>
                <a:schemeClr val="accent4">
                  <a:lumMod val="50000"/>
                </a:schemeClr>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solidFill>
                  <a:schemeClr val="accent4">
                    <a:lumMod val="50000"/>
                  </a:schemeClr>
                </a:solidFill>
                <a:latin typeface="Arial" panose="020B0604020202020204" pitchFamily="34" charset="0"/>
                <a:cs typeface="Arial" panose="020B0604020202020204" pitchFamily="34" charset="0"/>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solidFill>
                <a:schemeClr val="accent4">
                  <a:lumMod val="50000"/>
                </a:schemeClr>
              </a:solidFill>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5C73201C-D184-4AFA-85BC-DDA8D0D7823B}" type="slidenum">
              <a:rPr lang="en-CA" altLang="en-CA" smtClean="0"/>
              <a:pPr/>
              <a:t>11</a:t>
            </a:fld>
            <a:endParaRPr lang="en-CA" altLang="en-CA"/>
          </a:p>
        </p:txBody>
      </p:sp>
    </p:spTree>
    <p:extLst>
      <p:ext uri="{BB962C8B-B14F-4D97-AF65-F5344CB8AC3E}">
        <p14:creationId xmlns:p14="http://schemas.microsoft.com/office/powerpoint/2010/main" val="4241569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endParaRPr lang="en-US" sz="1200" dirty="0">
              <a:solidFill>
                <a:schemeClr val="accent4">
                  <a:lumMod val="50000"/>
                </a:schemeClr>
              </a:solidFill>
            </a:endParaRPr>
          </a:p>
          <a:p>
            <a:pPr>
              <a:buFont typeface="Arial" panose="020B0604020202020204" pitchFamily="34" charset="0"/>
              <a:buChar char="•"/>
            </a:pPr>
            <a:r>
              <a:rPr lang="en-US" sz="1200" dirty="0">
                <a:solidFill>
                  <a:schemeClr val="accent4">
                    <a:lumMod val="50000"/>
                  </a:schemeClr>
                </a:solidFill>
              </a:rPr>
              <a:t>At ICAO’s request, participated in an ICAO audit of a NCAT Basic Training course (ref 10057)</a:t>
            </a:r>
          </a:p>
          <a:p>
            <a:pPr>
              <a:buFont typeface="Arial" panose="020B0604020202020204" pitchFamily="34" charset="0"/>
              <a:buChar char="•"/>
            </a:pPr>
            <a:endParaRPr lang="en-US" sz="1200" dirty="0">
              <a:solidFill>
                <a:schemeClr val="accent4">
                  <a:lumMod val="50000"/>
                </a:schemeClr>
              </a:solidFill>
            </a:endParaRPr>
          </a:p>
          <a:p>
            <a:pPr>
              <a:buFont typeface="Arial" panose="020B0604020202020204" pitchFamily="34" charset="0"/>
              <a:buChar char="•"/>
            </a:pPr>
            <a:r>
              <a:rPr lang="en-US" sz="1200" dirty="0">
                <a:solidFill>
                  <a:schemeClr val="accent4">
                    <a:lumMod val="50000"/>
                  </a:schemeClr>
                </a:solidFill>
              </a:rPr>
              <a:t>Created a Verified Training Program to ensure the content of Basic Training courses (10057)</a:t>
            </a:r>
          </a:p>
          <a:p>
            <a:pPr>
              <a:buFont typeface="Arial" panose="020B0604020202020204" pitchFamily="34" charset="0"/>
              <a:buNone/>
            </a:pPr>
            <a:r>
              <a:rPr lang="es-ES" dirty="0"/>
              <a:t>creó un Programa de Formación para la verificación y asegurar el contenido de los cursos de Formación Básica</a:t>
            </a:r>
            <a:endParaRPr lang="en-US" sz="1200" dirty="0">
              <a:solidFill>
                <a:schemeClr val="accent4">
                  <a:lumMod val="50000"/>
                </a:schemeClr>
              </a:solidFill>
            </a:endParaRPr>
          </a:p>
          <a:p>
            <a:pPr>
              <a:buFont typeface="Arial" panose="020B0604020202020204" pitchFamily="34" charset="0"/>
              <a:buChar char="•"/>
            </a:pPr>
            <a:r>
              <a:rPr lang="en-US" sz="1200" dirty="0">
                <a:solidFill>
                  <a:schemeClr val="accent4">
                    <a:lumMod val="50000"/>
                  </a:schemeClr>
                </a:solidFill>
              </a:rPr>
              <a:t>Completed audit of training organization based on Verified Training program </a:t>
            </a:r>
            <a:r>
              <a:rPr lang="en-US" sz="1200" dirty="0" err="1">
                <a:solidFill>
                  <a:schemeClr val="accent4">
                    <a:lumMod val="50000"/>
                  </a:schemeClr>
                </a:solidFill>
              </a:rPr>
              <a:t>i</a:t>
            </a:r>
            <a:r>
              <a:rPr lang="en-US" sz="1200" dirty="0">
                <a:solidFill>
                  <a:schemeClr val="accent4">
                    <a:lumMod val="50000"/>
                  </a:schemeClr>
                </a:solidFill>
              </a:rPr>
              <a:t>-VT (courses audited complied to program)</a:t>
            </a:r>
          </a:p>
          <a:p>
            <a:endParaRPr lang="en-US" dirty="0"/>
          </a:p>
        </p:txBody>
      </p:sp>
      <p:sp>
        <p:nvSpPr>
          <p:cNvPr id="4" name="Slide Number Placeholder 3"/>
          <p:cNvSpPr>
            <a:spLocks noGrp="1"/>
          </p:cNvSpPr>
          <p:nvPr>
            <p:ph type="sldNum" sz="quarter" idx="5"/>
          </p:nvPr>
        </p:nvSpPr>
        <p:spPr/>
        <p:txBody>
          <a:bodyPr/>
          <a:lstStyle/>
          <a:p>
            <a:fld id="{5C73201C-D184-4AFA-85BC-DDA8D0D7823B}" type="slidenum">
              <a:rPr lang="en-CA" altLang="en-CA" smtClean="0"/>
              <a:pPr/>
              <a:t>12</a:t>
            </a:fld>
            <a:endParaRPr lang="en-CA" altLang="en-CA"/>
          </a:p>
        </p:txBody>
      </p:sp>
    </p:spTree>
    <p:extLst>
      <p:ext uri="{BB962C8B-B14F-4D97-AF65-F5344CB8AC3E}">
        <p14:creationId xmlns:p14="http://schemas.microsoft.com/office/powerpoint/2010/main" val="39818125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200" dirty="0">
                <a:solidFill>
                  <a:schemeClr val="tx1">
                    <a:lumMod val="75000"/>
                  </a:schemeClr>
                </a:solidFill>
              </a:rPr>
              <a:t>Maintain ICAO liaison role for IFATSEA</a:t>
            </a:r>
          </a:p>
          <a:p>
            <a:pPr>
              <a:buFont typeface="Arial" panose="020B0604020202020204" pitchFamily="34" charset="0"/>
              <a:buChar char="•"/>
            </a:pPr>
            <a:r>
              <a:rPr lang="en-US" sz="1200" dirty="0">
                <a:solidFill>
                  <a:schemeClr val="tx1">
                    <a:lumMod val="75000"/>
                  </a:schemeClr>
                </a:solidFill>
              </a:rPr>
              <a:t>Observer Seat holder at the Air navigation Commission (ANC) in ICAO</a:t>
            </a:r>
          </a:p>
          <a:p>
            <a:pPr>
              <a:buFont typeface="Arial" panose="020B0604020202020204" pitchFamily="34" charset="0"/>
              <a:buChar char="•"/>
            </a:pPr>
            <a:r>
              <a:rPr lang="en-US" sz="1200" dirty="0">
                <a:solidFill>
                  <a:schemeClr val="tx1">
                    <a:lumMod val="75000"/>
                  </a:schemeClr>
                </a:solidFill>
              </a:rPr>
              <a:t>Created Pamphlets and supplied information in support of regional  recruitment</a:t>
            </a:r>
          </a:p>
          <a:p>
            <a:pPr>
              <a:buFont typeface="Arial" panose="020B0604020202020204" pitchFamily="34" charset="0"/>
              <a:buChar char="•"/>
            </a:pPr>
            <a:r>
              <a:rPr lang="en-US" sz="1200" dirty="0">
                <a:solidFill>
                  <a:schemeClr val="tx1">
                    <a:lumMod val="75000"/>
                  </a:schemeClr>
                </a:solidFill>
              </a:rPr>
              <a:t>Organize and conduct regional meetings and information sessions</a:t>
            </a:r>
          </a:p>
          <a:p>
            <a:pPr>
              <a:buFont typeface="Arial" panose="020B0604020202020204" pitchFamily="34" charset="0"/>
              <a:buChar char="•"/>
            </a:pPr>
            <a:r>
              <a:rPr lang="en-US" sz="1200" dirty="0">
                <a:solidFill>
                  <a:schemeClr val="tx1">
                    <a:lumMod val="75000"/>
                  </a:schemeClr>
                </a:solidFill>
              </a:rPr>
              <a:t>Initial stages of creating Mentor plan/position</a:t>
            </a:r>
          </a:p>
          <a:p>
            <a:endParaRPr lang="en-US" dirty="0"/>
          </a:p>
        </p:txBody>
      </p:sp>
      <p:sp>
        <p:nvSpPr>
          <p:cNvPr id="4" name="Slide Number Placeholder 3"/>
          <p:cNvSpPr>
            <a:spLocks noGrp="1"/>
          </p:cNvSpPr>
          <p:nvPr>
            <p:ph type="sldNum" sz="quarter" idx="5"/>
          </p:nvPr>
        </p:nvSpPr>
        <p:spPr/>
        <p:txBody>
          <a:bodyPr/>
          <a:lstStyle/>
          <a:p>
            <a:fld id="{5C73201C-D184-4AFA-85BC-DDA8D0D7823B}" type="slidenum">
              <a:rPr lang="en-CA" altLang="en-CA" smtClean="0"/>
              <a:pPr/>
              <a:t>13</a:t>
            </a:fld>
            <a:endParaRPr lang="en-CA" altLang="en-CA"/>
          </a:p>
        </p:txBody>
      </p:sp>
    </p:spTree>
    <p:extLst>
      <p:ext uri="{BB962C8B-B14F-4D97-AF65-F5344CB8AC3E}">
        <p14:creationId xmlns:p14="http://schemas.microsoft.com/office/powerpoint/2010/main" val="35068047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numCol="1"/>
          <a:lstStyle/>
          <a:p>
            <a:fld id="{F1D0788D-F01F-4141-B137-7E439102DACB}" type="slidenum">
              <a:rPr lang="nl-BE" altLang="nl-BE" smtClean="0"/>
              <a:pPr/>
              <a:t>14</a:t>
            </a:fld>
            <a:endParaRPr lang="nl-BE" altLang="nl-BE"/>
          </a:p>
        </p:txBody>
      </p:sp>
      <p:sp>
        <p:nvSpPr>
          <p:cNvPr id="50179" name="Rectangle 2"/>
          <p:cNvSpPr>
            <a:spLocks noGrp="1" noRot="1" noChangeAspect="1" noChangeArrowheads="1" noTextEdit="1"/>
          </p:cNvSpPr>
          <p:nvPr>
            <p:ph type="sldImg"/>
          </p:nvPr>
        </p:nvSpPr>
        <p:spPr>
          <a:xfrm>
            <a:off x="481013" y="722313"/>
            <a:ext cx="6184900" cy="3478212"/>
          </a:xfrm>
          <a:ln/>
        </p:spPr>
      </p:sp>
      <p:sp>
        <p:nvSpPr>
          <p:cNvPr id="50180" name="Rectangle 3"/>
          <p:cNvSpPr>
            <a:spLocks noGrp="1" noChangeArrowheads="1"/>
          </p:cNvSpPr>
          <p:nvPr>
            <p:ph type="body" idx="1"/>
          </p:nvPr>
        </p:nvSpPr>
        <p:spPr>
          <a:noFill/>
          <a:ln/>
        </p:spPr>
        <p:txBody>
          <a:bodyPr numCol="1"/>
          <a:lstStyle/>
          <a:p>
            <a:pPr defTabSz="942210">
              <a:defRPr/>
            </a:pPr>
            <a:r>
              <a:rPr lang="en-US" baseline="0" dirty="0">
                <a:latin typeface="Arial" panose="020B0604020202020204" pitchFamily="34" charset="0"/>
                <a:cs typeface="Arial" panose="020B0604020202020204" pitchFamily="34" charset="0"/>
              </a:rPr>
              <a:t>Questions?</a:t>
            </a:r>
          </a:p>
          <a:p>
            <a:pPr defTabSz="942210">
              <a:defRPr/>
            </a:pPr>
            <a:endParaRPr lang="en-US" baseline="0" dirty="0">
              <a:latin typeface="Arial" panose="020B0604020202020204" pitchFamily="34" charset="0"/>
              <a:cs typeface="Arial" panose="020B0604020202020204" pitchFamily="34" charset="0"/>
            </a:endParaRPr>
          </a:p>
          <a:p>
            <a:pPr defTabSz="942210">
              <a:defRPr/>
            </a:pPr>
            <a:endParaRPr lang="en-US" baseline="0" dirty="0">
              <a:latin typeface="Arial" panose="020B0604020202020204" pitchFamily="34" charset="0"/>
              <a:cs typeface="Arial" panose="020B0604020202020204" pitchFamily="34" charset="0"/>
            </a:endParaRPr>
          </a:p>
          <a:p>
            <a:endParaRPr lang="nl-BE" altLang="nl-BE" dirty="0"/>
          </a:p>
        </p:txBody>
      </p:sp>
    </p:spTree>
    <p:extLst>
      <p:ext uri="{BB962C8B-B14F-4D97-AF65-F5344CB8AC3E}">
        <p14:creationId xmlns:p14="http://schemas.microsoft.com/office/powerpoint/2010/main" val="1869377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 about Alfredo’s experience in Las Vegas. Friendship, collaborative, …</a:t>
            </a:r>
          </a:p>
        </p:txBody>
      </p:sp>
      <p:sp>
        <p:nvSpPr>
          <p:cNvPr id="4" name="Slide Number Placeholder 3"/>
          <p:cNvSpPr>
            <a:spLocks noGrp="1"/>
          </p:cNvSpPr>
          <p:nvPr>
            <p:ph type="sldNum" sz="quarter" idx="5"/>
          </p:nvPr>
        </p:nvSpPr>
        <p:spPr/>
        <p:txBody>
          <a:bodyPr/>
          <a:lstStyle/>
          <a:p>
            <a:fld id="{5C73201C-D184-4AFA-85BC-DDA8D0D7823B}" type="slidenum">
              <a:rPr lang="en-CA" altLang="en-CA" smtClean="0"/>
              <a:pPr/>
              <a:t>3</a:t>
            </a:fld>
            <a:endParaRPr lang="en-CA" altLang="en-CA"/>
          </a:p>
        </p:txBody>
      </p:sp>
    </p:spTree>
    <p:extLst>
      <p:ext uri="{BB962C8B-B14F-4D97-AF65-F5344CB8AC3E}">
        <p14:creationId xmlns:p14="http://schemas.microsoft.com/office/powerpoint/2010/main" val="3135724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International Federation of Air Traffic Safety Electronics Associations (IFATSEA) brings together the professional associations of Air Traffic Safety Electronics Personnel (ATSEP) from around the world. IFATSEA currently represents more than 30,000 people in more than 70 member associations around the world. Join us.</a:t>
            </a:r>
          </a:p>
        </p:txBody>
      </p:sp>
      <p:sp>
        <p:nvSpPr>
          <p:cNvPr id="4" name="Slide Number Placeholder 3"/>
          <p:cNvSpPr>
            <a:spLocks noGrp="1"/>
          </p:cNvSpPr>
          <p:nvPr>
            <p:ph type="sldNum" sz="quarter" idx="5"/>
          </p:nvPr>
        </p:nvSpPr>
        <p:spPr/>
        <p:txBody>
          <a:bodyPr/>
          <a:lstStyle/>
          <a:p>
            <a:fld id="{5C73201C-D184-4AFA-85BC-DDA8D0D7823B}" type="slidenum">
              <a:rPr lang="en-CA" altLang="en-CA" smtClean="0"/>
              <a:pPr/>
              <a:t>4</a:t>
            </a:fld>
            <a:endParaRPr lang="en-CA" altLang="en-CA"/>
          </a:p>
        </p:txBody>
      </p:sp>
    </p:spTree>
    <p:extLst>
      <p:ext uri="{BB962C8B-B14F-4D97-AF65-F5344CB8AC3E}">
        <p14:creationId xmlns:p14="http://schemas.microsoft.com/office/powerpoint/2010/main" val="565650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sng" dirty="0">
                <a:solidFill>
                  <a:srgbClr val="5CC7EE"/>
                </a:solidFill>
                <a:effectLst/>
                <a:latin typeface="Montserrat" panose="020F0502020204030204" pitchFamily="2" charset="0"/>
                <a:hlinkClick r:id="rId3" tooltip="International Civil Aviation Organisation (ICAO)"/>
              </a:rPr>
              <a:t>International Civil Aviation </a:t>
            </a:r>
            <a:r>
              <a:rPr lang="en-US" b="0" i="0" u="sng" dirty="0" err="1">
                <a:solidFill>
                  <a:srgbClr val="5CC7EE"/>
                </a:solidFill>
                <a:effectLst/>
                <a:latin typeface="Montserrat" panose="020F0502020204030204" pitchFamily="2" charset="0"/>
                <a:hlinkClick r:id="rId3" tooltip="International Civil Aviation Organisation (ICAO)"/>
              </a:rPr>
              <a:t>Organisation</a:t>
            </a:r>
            <a:r>
              <a:rPr lang="en-US" b="0" i="0" u="sng" dirty="0">
                <a:solidFill>
                  <a:srgbClr val="5CC7EE"/>
                </a:solidFill>
                <a:effectLst/>
                <a:latin typeface="Montserrat" panose="020F0502020204030204" pitchFamily="2" charset="0"/>
                <a:hlinkClick r:id="rId3" tooltip="International Civil Aviation Organisation (ICAO)"/>
              </a:rPr>
              <a:t> (ICAO)</a:t>
            </a:r>
            <a:r>
              <a:rPr lang="en-US" b="0" i="0" dirty="0">
                <a:solidFill>
                  <a:srgbClr val="333333"/>
                </a:solidFill>
                <a:effectLst/>
                <a:latin typeface="Montserrat" panose="020F0502020204030204" pitchFamily="2" charset="0"/>
              </a:rPr>
              <a:t> describes ATSEP as "personnel proven to be competent in the installation, operation, and/or maintenance of a communications, navigation, surveillance/air traffic management (CNS/ATM) system. </a:t>
            </a:r>
            <a:endParaRPr lang="en-US" dirty="0"/>
          </a:p>
        </p:txBody>
      </p:sp>
      <p:sp>
        <p:nvSpPr>
          <p:cNvPr id="4" name="Slide Number Placeholder 3"/>
          <p:cNvSpPr>
            <a:spLocks noGrp="1"/>
          </p:cNvSpPr>
          <p:nvPr>
            <p:ph type="sldNum" sz="quarter" idx="5"/>
          </p:nvPr>
        </p:nvSpPr>
        <p:spPr/>
        <p:txBody>
          <a:bodyPr/>
          <a:lstStyle/>
          <a:p>
            <a:fld id="{5C73201C-D184-4AFA-85BC-DDA8D0D7823B}" type="slidenum">
              <a:rPr lang="en-CA" altLang="en-CA" smtClean="0"/>
              <a:pPr/>
              <a:t>5</a:t>
            </a:fld>
            <a:endParaRPr lang="en-CA" altLang="en-CA"/>
          </a:p>
        </p:txBody>
      </p:sp>
    </p:spTree>
    <p:extLst>
      <p:ext uri="{BB962C8B-B14F-4D97-AF65-F5344CB8AC3E}">
        <p14:creationId xmlns:p14="http://schemas.microsoft.com/office/powerpoint/2010/main" val="3953961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About IFATSEA</a:t>
            </a:r>
          </a:p>
          <a:p>
            <a:endParaRPr lang="en-US" dirty="0"/>
          </a:p>
          <a:p>
            <a:r>
              <a:rPr lang="en-US" dirty="0"/>
              <a:t>Since 1972, IFATSEA has served as the authoritative voice on Air Traffic Safety Electronic Personnel (ATSEP) proficiency. IFATSEA is recognized by the International Civil Aviation Organization (ICAO) as an international organization representing ATSEP worldwide. Using our strong global network, we actively contribute to the improvement of air traffic safety performance around the world. IFATSEA has been a key contributor in working with ICAO in the development of ATSEP basic training and competency materials. IFATSEA has also contributed to the development of the Single European Sky through its participation in the activity of the SESAR and EUROCONTROL Joint Undertaking.</a:t>
            </a:r>
          </a:p>
        </p:txBody>
      </p:sp>
      <p:sp>
        <p:nvSpPr>
          <p:cNvPr id="4" name="Slide Number Placeholder 3"/>
          <p:cNvSpPr>
            <a:spLocks noGrp="1"/>
          </p:cNvSpPr>
          <p:nvPr>
            <p:ph type="sldNum" sz="quarter" idx="5"/>
          </p:nvPr>
        </p:nvSpPr>
        <p:spPr/>
        <p:txBody>
          <a:bodyPr/>
          <a:lstStyle/>
          <a:p>
            <a:fld id="{5C73201C-D184-4AFA-85BC-DDA8D0D7823B}" type="slidenum">
              <a:rPr lang="en-CA" altLang="en-CA" smtClean="0"/>
              <a:pPr/>
              <a:t>6</a:t>
            </a:fld>
            <a:endParaRPr lang="en-CA" altLang="en-CA"/>
          </a:p>
        </p:txBody>
      </p:sp>
    </p:spTree>
    <p:extLst>
      <p:ext uri="{BB962C8B-B14F-4D97-AF65-F5344CB8AC3E}">
        <p14:creationId xmlns:p14="http://schemas.microsoft.com/office/powerpoint/2010/main" val="2619413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IFATSEA is now recognized as an official observer of the Air Navigation Commission (ANC) at ICAO. We are starting a new journey contributing to ICAO at the highest level of Commissions, Panels and Working Groups.</a:t>
            </a:r>
          </a:p>
        </p:txBody>
      </p:sp>
      <p:sp>
        <p:nvSpPr>
          <p:cNvPr id="4" name="Slide Number Placeholder 3"/>
          <p:cNvSpPr>
            <a:spLocks noGrp="1"/>
          </p:cNvSpPr>
          <p:nvPr>
            <p:ph type="sldNum" sz="quarter" idx="5"/>
          </p:nvPr>
        </p:nvSpPr>
        <p:spPr/>
        <p:txBody>
          <a:bodyPr/>
          <a:lstStyle/>
          <a:p>
            <a:fld id="{5C73201C-D184-4AFA-85BC-DDA8D0D7823B}" type="slidenum">
              <a:rPr lang="en-CA" altLang="en-CA" smtClean="0"/>
              <a:pPr/>
              <a:t>7</a:t>
            </a:fld>
            <a:endParaRPr lang="en-CA" altLang="en-CA"/>
          </a:p>
        </p:txBody>
      </p:sp>
    </p:spTree>
    <p:extLst>
      <p:ext uri="{BB962C8B-B14F-4D97-AF65-F5344CB8AC3E}">
        <p14:creationId xmlns:p14="http://schemas.microsoft.com/office/powerpoint/2010/main" val="1956024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Organization</a:t>
            </a:r>
          </a:p>
          <a:p>
            <a:endParaRPr lang="en-US" dirty="0"/>
          </a:p>
          <a:p>
            <a:r>
              <a:rPr lang="en-US" dirty="0"/>
              <a:t>IFATSEA is a global organization divided into 4 regions, each with its own Regional Director. In addition to an annual General Assembly, the Regional Directors hold various meetings to support the member associations. IFATSEA also has an ICAO Liaison Officer who provides an important link to ICAO headquarters, ensuring timely communication and collaboration.</a:t>
            </a:r>
          </a:p>
          <a:p>
            <a:endParaRPr lang="en-US" dirty="0"/>
          </a:p>
          <a:p>
            <a:r>
              <a:rPr lang="en-US" dirty="0"/>
              <a:t>Participation in IFATSEA gives you and your Association the opportunity to take your voice to the international arena.</a:t>
            </a:r>
          </a:p>
        </p:txBody>
      </p:sp>
      <p:sp>
        <p:nvSpPr>
          <p:cNvPr id="4" name="Slide Number Placeholder 3"/>
          <p:cNvSpPr>
            <a:spLocks noGrp="1"/>
          </p:cNvSpPr>
          <p:nvPr>
            <p:ph type="sldNum" sz="quarter" idx="5"/>
          </p:nvPr>
        </p:nvSpPr>
        <p:spPr/>
        <p:txBody>
          <a:bodyPr/>
          <a:lstStyle/>
          <a:p>
            <a:fld id="{5C73201C-D184-4AFA-85BC-DDA8D0D7823B}" type="slidenum">
              <a:rPr lang="en-CA" altLang="en-CA" smtClean="0"/>
              <a:pPr/>
              <a:t>8</a:t>
            </a:fld>
            <a:endParaRPr lang="en-CA" altLang="en-CA"/>
          </a:p>
        </p:txBody>
      </p:sp>
    </p:spTree>
    <p:extLst>
      <p:ext uri="{BB962C8B-B14F-4D97-AF65-F5344CB8AC3E}">
        <p14:creationId xmlns:p14="http://schemas.microsoft.com/office/powerpoint/2010/main" val="535214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IFATSEA objectives</a:t>
            </a:r>
          </a:p>
          <a:p>
            <a:endParaRPr lang="en-US" dirty="0"/>
          </a:p>
          <a:p>
            <a:r>
              <a:rPr lang="en-US" dirty="0"/>
              <a:t>• Operate as an apolitical federation of air traffic safety electronics associations.</a:t>
            </a:r>
          </a:p>
          <a:p>
            <a:r>
              <a:rPr lang="en-US" dirty="0"/>
              <a:t>• Promote safety, efficiency and regularity in international air navigation.</a:t>
            </a:r>
          </a:p>
          <a:p>
            <a:r>
              <a:rPr lang="en-US" dirty="0"/>
              <a:t>• Assist and advise on the development of electronic systems to maintain the safe, orderly and expeditious flow of air traffic.</a:t>
            </a:r>
          </a:p>
          <a:p>
            <a:r>
              <a:rPr lang="en-US" dirty="0"/>
              <a:t>• Maintain a high standard of knowledge, competence and professional efficiency in the ATSEP.</a:t>
            </a:r>
          </a:p>
          <a:p>
            <a:r>
              <a:rPr lang="en-US" dirty="0"/>
              <a:t>• Protect and safeguard the collective professional interests of the ATSEP.</a:t>
            </a:r>
          </a:p>
          <a:p>
            <a:r>
              <a:rPr lang="en-US" dirty="0"/>
              <a:t>• Establish mutually beneficial alliances with other professional organizations.</a:t>
            </a:r>
          </a:p>
          <a:p>
            <a:r>
              <a:rPr lang="en-US" dirty="0"/>
              <a:t>• Fight for a global federation of air traffic safety electronics associations.</a:t>
            </a:r>
          </a:p>
        </p:txBody>
      </p:sp>
      <p:sp>
        <p:nvSpPr>
          <p:cNvPr id="4" name="Slide Number Placeholder 3"/>
          <p:cNvSpPr>
            <a:spLocks noGrp="1"/>
          </p:cNvSpPr>
          <p:nvPr>
            <p:ph type="sldNum" sz="quarter" idx="5"/>
          </p:nvPr>
        </p:nvSpPr>
        <p:spPr/>
        <p:txBody>
          <a:bodyPr/>
          <a:lstStyle/>
          <a:p>
            <a:fld id="{5C73201C-D184-4AFA-85BC-DDA8D0D7823B}" type="slidenum">
              <a:rPr lang="en-CA" altLang="en-CA" smtClean="0"/>
              <a:pPr/>
              <a:t>9</a:t>
            </a:fld>
            <a:endParaRPr lang="en-CA" altLang="en-CA"/>
          </a:p>
        </p:txBody>
      </p:sp>
    </p:spTree>
    <p:extLst>
      <p:ext uri="{BB962C8B-B14F-4D97-AF65-F5344CB8AC3E}">
        <p14:creationId xmlns:p14="http://schemas.microsoft.com/office/powerpoint/2010/main" val="16916161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anose="020B0604020202020204" pitchFamily="34" charset="0"/>
              <a:buChar char="•"/>
            </a:pPr>
            <a:r>
              <a:rPr lang="en-CA" altLang="en-CA" sz="1200" dirty="0">
                <a:solidFill>
                  <a:schemeClr val="accent4">
                    <a:lumMod val="50000"/>
                  </a:schemeClr>
                </a:solidFill>
                <a:latin typeface="Arial" panose="020B0604020202020204" pitchFamily="34" charset="0"/>
                <a:cs typeface="Arial" panose="020B0604020202020204" pitchFamily="34" charset="0"/>
              </a:rPr>
              <a:t>Participate in NGAP the creation/update of ICAO Docs 10057/9868 </a:t>
            </a:r>
            <a:r>
              <a:rPr lang="en-US" sz="1200" dirty="0">
                <a:solidFill>
                  <a:schemeClr val="accent4">
                    <a:lumMod val="50000"/>
                  </a:schemeClr>
                </a:solidFill>
                <a:latin typeface="Arial" panose="020B0604020202020204" pitchFamily="34" charset="0"/>
                <a:cs typeface="Arial" panose="020B0604020202020204" pitchFamily="34" charset="0"/>
              </a:rPr>
              <a:t>Key participants in delivery of workshops globally (at regional offices)</a:t>
            </a:r>
          </a:p>
          <a:p>
            <a:pPr lvl="0">
              <a:buFont typeface="Arial" panose="020B0604020202020204" pitchFamily="34" charset="0"/>
              <a:buChar char="•"/>
            </a:pPr>
            <a:endParaRPr lang="en-US" sz="1200" dirty="0">
              <a:solidFill>
                <a:schemeClr val="accent4">
                  <a:lumMod val="50000"/>
                </a:schemeClr>
              </a:solidFill>
              <a:latin typeface="Arial" panose="020B0604020202020204" pitchFamily="34" charset="0"/>
              <a:cs typeface="Arial" panose="020B0604020202020204" pitchFamily="34" charset="0"/>
            </a:endParaRPr>
          </a:p>
          <a:p>
            <a:pPr lvl="0">
              <a:buFont typeface="Arial" panose="020B0604020202020204" pitchFamily="34" charset="0"/>
              <a:buChar char="•"/>
            </a:pPr>
            <a:r>
              <a:rPr lang="en-US" sz="1200" dirty="0">
                <a:solidFill>
                  <a:schemeClr val="accent4">
                    <a:lumMod val="50000"/>
                  </a:schemeClr>
                </a:solidFill>
                <a:latin typeface="Arial" panose="020B0604020202020204" pitchFamily="34" charset="0"/>
                <a:cs typeface="Arial" panose="020B0604020202020204" pitchFamily="34" charset="0"/>
              </a:rPr>
              <a:t>Participate in ICAO General Assemblies</a:t>
            </a:r>
          </a:p>
          <a:p>
            <a:pPr lvl="0">
              <a:buFont typeface="Arial" panose="020B0604020202020204" pitchFamily="34" charset="0"/>
              <a:buNone/>
            </a:pPr>
            <a:endParaRPr lang="en-US" sz="1200" dirty="0">
              <a:solidFill>
                <a:schemeClr val="accent4">
                  <a:lumMod val="50000"/>
                </a:schemeClr>
              </a:solidFill>
              <a:latin typeface="Arial" panose="020B0604020202020204" pitchFamily="34" charset="0"/>
              <a:cs typeface="Arial" panose="020B0604020202020204" pitchFamily="34" charset="0"/>
            </a:endParaRPr>
          </a:p>
          <a:p>
            <a:pPr lvl="0">
              <a:buFont typeface="Arial" panose="020B0604020202020204" pitchFamily="34" charset="0"/>
              <a:buChar char="•"/>
            </a:pPr>
            <a:r>
              <a:rPr lang="en-US" sz="1200" dirty="0">
                <a:solidFill>
                  <a:schemeClr val="accent4">
                    <a:lumMod val="50000"/>
                  </a:schemeClr>
                </a:solidFill>
                <a:latin typeface="Arial" panose="020B0604020202020204" pitchFamily="34" charset="0"/>
                <a:cs typeface="Arial" panose="020B0604020202020204" pitchFamily="34" charset="0"/>
              </a:rPr>
              <a:t>Researched, created, delivered for acceptance by ICAO of Working Paper 229: REQUIRED SUCCESSFUL ACHIEVEMENT OF BASIC TRAINING OBJECTIVES BY ALL </a:t>
            </a:r>
            <a:r>
              <a:rPr lang="en-US" sz="1200" dirty="0" err="1">
                <a:solidFill>
                  <a:schemeClr val="accent4">
                    <a:lumMod val="50000"/>
                  </a:schemeClr>
                </a:solidFill>
                <a:latin typeface="Arial" panose="020B0604020202020204" pitchFamily="34" charset="0"/>
                <a:cs typeface="Arial" panose="020B0604020202020204" pitchFamily="34" charset="0"/>
              </a:rPr>
              <a:t>ATSEP</a:t>
            </a:r>
            <a:endParaRPr lang="en-US" sz="1200" dirty="0">
              <a:solidFill>
                <a:schemeClr val="accent4">
                  <a:lumMod val="50000"/>
                </a:schemeClr>
              </a:solidFill>
              <a:latin typeface="Arial" panose="020B0604020202020204" pitchFamily="34" charset="0"/>
              <a:cs typeface="Arial" panose="020B0604020202020204" pitchFamily="34" charset="0"/>
            </a:endParaRPr>
          </a:p>
          <a:p>
            <a:pPr lvl="0">
              <a:buFont typeface="Arial" panose="020B0604020202020204" pitchFamily="34" charset="0"/>
              <a:buChar char="•"/>
            </a:pPr>
            <a:r>
              <a:rPr lang="es-ES" sz="1200" noProof="0" dirty="0">
                <a:solidFill>
                  <a:srgbClr val="FF0000"/>
                </a:solidFill>
                <a:latin typeface="Arial" panose="020B0604020202020204" pitchFamily="34" charset="0"/>
                <a:cs typeface="Arial" panose="020B0604020202020204" pitchFamily="34" charset="0"/>
              </a:rPr>
              <a:t>Requerimientos</a:t>
            </a:r>
            <a:r>
              <a:rPr lang="en-US" sz="1200" baseline="0" dirty="0">
                <a:solidFill>
                  <a:srgbClr val="FF0000"/>
                </a:solidFill>
                <a:latin typeface="Arial" panose="020B0604020202020204" pitchFamily="34" charset="0"/>
                <a:cs typeface="Arial" panose="020B0604020202020204" pitchFamily="34" charset="0"/>
              </a:rPr>
              <a:t>  de </a:t>
            </a:r>
            <a:r>
              <a:rPr lang="es-ES" sz="1200" baseline="0" noProof="0" dirty="0">
                <a:solidFill>
                  <a:srgbClr val="FF0000"/>
                </a:solidFill>
                <a:latin typeface="Arial" panose="020B0604020202020204" pitchFamily="34" charset="0"/>
                <a:cs typeface="Arial" panose="020B0604020202020204" pitchFamily="34" charset="0"/>
              </a:rPr>
              <a:t>éxito para los logros en los objetivos del entrenamiento básico para todo  </a:t>
            </a:r>
            <a:r>
              <a:rPr lang="es-ES" sz="1200" baseline="0" noProof="0" dirty="0" err="1">
                <a:solidFill>
                  <a:srgbClr val="FF0000"/>
                </a:solidFill>
                <a:latin typeface="Arial" panose="020B0604020202020204" pitchFamily="34" charset="0"/>
                <a:cs typeface="Arial" panose="020B0604020202020204" pitchFamily="34" charset="0"/>
              </a:rPr>
              <a:t>ATSEP</a:t>
            </a:r>
            <a:endParaRPr lang="en-US" sz="1200" dirty="0">
              <a:solidFill>
                <a:srgbClr val="FF0000"/>
              </a:solidFill>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5C73201C-D184-4AFA-85BC-DDA8D0D7823B}" type="slidenum">
              <a:rPr lang="en-CA" altLang="en-CA" smtClean="0"/>
              <a:pPr/>
              <a:t>10</a:t>
            </a:fld>
            <a:endParaRPr lang="en-CA" altLang="en-CA"/>
          </a:p>
        </p:txBody>
      </p:sp>
    </p:spTree>
    <p:extLst>
      <p:ext uri="{BB962C8B-B14F-4D97-AF65-F5344CB8AC3E}">
        <p14:creationId xmlns:p14="http://schemas.microsoft.com/office/powerpoint/2010/main" val="2444481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Rectangle 11"/>
          <p:cNvSpPr>
            <a:spLocks noChangeArrowheads="1"/>
          </p:cNvSpPr>
          <p:nvPr userDrawn="1"/>
        </p:nvSpPr>
        <p:spPr>
          <a:xfrm>
            <a:off x="-14288" y="2"/>
            <a:ext cx="503238" cy="5164931"/>
          </a:xfrm>
          <a:prstGeom prst="rect">
            <a:avLst/>
          </a:prstGeom>
          <a:gradFill rotWithShape="0">
            <a:gsLst>
              <a:gs pos="0">
                <a:schemeClr val="tx1"/>
              </a:gs>
              <a:gs pos="100000">
                <a:srgbClr val="E6E6E6"/>
              </a:gs>
            </a:gsLst>
            <a:lin ang="0" scaled="1"/>
          </a:gradFill>
          <a:ln w="9525">
            <a:noFill/>
            <a:miter lim="800000"/>
            <a:headEnd/>
            <a:tailEnd/>
          </a:ln>
          <a:effectLst/>
        </p:spPr>
        <p:txBody>
          <a:bodyPr wrap="none" numCol="1" anchor="ctr"/>
          <a:lstStyle/>
          <a:p>
            <a:pPr eaLnBrk="0" fontAlgn="base" hangingPunct="0">
              <a:spcBef>
                <a:spcPct val="0"/>
              </a:spcBef>
              <a:spcAft>
                <a:spcPct val="0"/>
              </a:spcAft>
              <a:defRPr/>
            </a:pPr>
            <a:endParaRPr lang="de-DE" altLang="de-DE" sz="2400" dirty="0">
              <a:solidFill>
                <a:srgbClr val="003300"/>
              </a:solidFill>
              <a:latin typeface="Arial Narrow" pitchFamily="34" charset="0"/>
            </a:endParaRPr>
          </a:p>
        </p:txBody>
      </p:sp>
      <p:pic>
        <p:nvPicPr>
          <p:cNvPr id="5" name="Picture 16" descr="IFATSEAgiflogotest"/>
          <p:cNvPicPr>
            <a:picLocks noChangeAspect="1" noChangeArrowheads="1"/>
          </p:cNvPicPr>
          <p:nvPr userDrawn="1"/>
        </p:nvPicPr>
        <p:blipFill>
          <a:blip r:embed="rId2" cstate="print"/>
          <a:srcRect/>
          <a:stretch>
            <a:fillRect/>
          </a:stretch>
        </p:blipFill>
        <p:spPr>
          <a:xfrm>
            <a:off x="2819400" y="457200"/>
            <a:ext cx="3886200" cy="2792016"/>
          </a:xfrm>
          <a:prstGeom prst="rect">
            <a:avLst/>
          </a:prstGeom>
          <a:noFill/>
          <a:ln w="9525">
            <a:noFill/>
            <a:miter lim="800000"/>
            <a:headEnd/>
            <a:tailEnd/>
          </a:ln>
        </p:spPr>
      </p:pic>
      <p:sp>
        <p:nvSpPr>
          <p:cNvPr id="5122" name="Rectangle 2"/>
          <p:cNvSpPr>
            <a:spLocks noGrp="1" noChangeArrowheads="1"/>
          </p:cNvSpPr>
          <p:nvPr>
            <p:ph type="ctrTitle"/>
          </p:nvPr>
        </p:nvSpPr>
        <p:spPr>
          <a:xfrm>
            <a:off x="990600" y="3600451"/>
            <a:ext cx="7772400" cy="461665"/>
          </a:xfrm>
        </p:spPr>
        <p:txBody>
          <a:bodyPr numCol="1"/>
          <a:lstStyle>
            <a:lvl1pPr algn="ctr">
              <a:defRPr>
                <a:solidFill>
                  <a:srgbClr val="003300"/>
                </a:solidFill>
              </a:defRPr>
            </a:lvl1pPr>
          </a:lstStyle>
          <a:p>
            <a:endParaRPr lang="en-GB" altLang="en-GB"/>
          </a:p>
        </p:txBody>
      </p:sp>
      <p:sp>
        <p:nvSpPr>
          <p:cNvPr id="5123" name="Rectangle 3"/>
          <p:cNvSpPr>
            <a:spLocks noGrp="1" noChangeArrowheads="1"/>
          </p:cNvSpPr>
          <p:nvPr>
            <p:ph type="subTitle" idx="1"/>
          </p:nvPr>
        </p:nvSpPr>
        <p:spPr>
          <a:xfrm>
            <a:off x="1676400" y="4229100"/>
            <a:ext cx="6400800" cy="285750"/>
          </a:xfrm>
        </p:spPr>
        <p:txBody>
          <a:bodyPr numCol="1"/>
          <a:lstStyle>
            <a:lvl1pPr marL="0" indent="0" algn="ctr">
              <a:buFont typeface="Wingdings" pitchFamily="2" charset="2"/>
              <a:buNone/>
              <a:defRPr sz="1800">
                <a:solidFill>
                  <a:srgbClr val="003300"/>
                </a:solidFill>
                <a:latin typeface="Verdana" pitchFamily="34" charset="0"/>
              </a:defRPr>
            </a:lvl1pPr>
          </a:lstStyle>
          <a:p>
            <a:endParaRPr lang="en-GB" altLang="en-GB"/>
          </a:p>
        </p:txBody>
      </p:sp>
    </p:spTree>
    <p:extLst>
      <p:ext uri="{BB962C8B-B14F-4D97-AF65-F5344CB8AC3E}">
        <p14:creationId xmlns:p14="http://schemas.microsoft.com/office/powerpoint/2010/main" val="3568781489"/>
      </p:ext>
    </p:extLst>
  </p:cSld>
  <p:clrMapOvr>
    <a:masterClrMapping/>
  </p:clrMapOvr>
  <p:transition>
    <p:pull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numCol="1"/>
          <a:lstStyle/>
          <a:p>
            <a:r>
              <a:rPr lang="de-DE" altLang="de-DE"/>
              <a:t>Titelmasterformat durch Klicken bearbeiten</a:t>
            </a:r>
          </a:p>
        </p:txBody>
      </p:sp>
      <p:sp>
        <p:nvSpPr>
          <p:cNvPr id="3" name="Vertikaler Textplatzhalter 2"/>
          <p:cNvSpPr>
            <a:spLocks noGrp="1"/>
          </p:cNvSpPr>
          <p:nvPr>
            <p:ph type="body" orient="vert" idx="1"/>
          </p:nvPr>
        </p:nvSpPr>
        <p:spPr/>
        <p:txBody>
          <a:bodyPr vert="eaVert" numCol="1"/>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10"/>
          </p:nvPr>
        </p:nvSpPr>
        <p:spPr/>
        <p:txBody>
          <a:bodyPr numCol="1"/>
          <a:lstStyle>
            <a:lvl1pPr>
              <a:defRPr/>
            </a:lvl1pPr>
          </a:lstStyle>
          <a:p>
            <a:pPr>
              <a:defRPr/>
            </a:pPr>
            <a:r>
              <a:rPr lang="fr-FR" altLang="fr-FR" dirty="0"/>
              <a:t>ETF JATMWG	                                                      	</a:t>
            </a:r>
          </a:p>
          <a:p>
            <a:pPr>
              <a:defRPr/>
            </a:pPr>
            <a:r>
              <a:rPr lang="fr-FR" altLang="fr-FR" dirty="0"/>
              <a:t>8-9 </a:t>
            </a:r>
            <a:r>
              <a:rPr lang="fr-FR" altLang="fr-FR" dirty="0" err="1"/>
              <a:t>Jul</a:t>
            </a:r>
            <a:r>
              <a:rPr lang="fr-FR" altLang="fr-FR" dirty="0"/>
              <a:t> 2008 		slide nr </a:t>
            </a:r>
            <a:fld id="{EA7DB62C-090D-47BC-B5CC-037445EB3630}" type="slidenum">
              <a:rPr lang="fr-FR" altLang="fr-FR"/>
              <a:pPr>
                <a:defRPr/>
              </a:pPr>
              <a:t>‹#›</a:t>
            </a:fld>
            <a:r>
              <a:rPr lang="fr-FR" altLang="fr-FR" dirty="0"/>
              <a:t>/15                                            Brussels </a:t>
            </a:r>
          </a:p>
          <a:p>
            <a:pPr>
              <a:defRPr/>
            </a:pPr>
            <a:r>
              <a:rPr lang="fr-FR" altLang="fr-FR" dirty="0"/>
              <a:t>	</a:t>
            </a:r>
            <a:r>
              <a:rPr lang="fr-FR" altLang="fr-FR" dirty="0">
                <a:solidFill>
                  <a:srgbClr val="003300"/>
                </a:solidFill>
              </a:rPr>
              <a:t>	</a:t>
            </a:r>
          </a:p>
        </p:txBody>
      </p:sp>
    </p:spTree>
    <p:extLst>
      <p:ext uri="{BB962C8B-B14F-4D97-AF65-F5344CB8AC3E}">
        <p14:creationId xmlns:p14="http://schemas.microsoft.com/office/powerpoint/2010/main" val="812063516"/>
      </p:ext>
    </p:extLst>
  </p:cSld>
  <p:clrMapOvr>
    <a:masterClrMapping/>
  </p:clrMapOvr>
  <p:transition>
    <p:pull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763470" y="0"/>
            <a:ext cx="923330" cy="4457700"/>
          </a:xfrm>
        </p:spPr>
        <p:txBody>
          <a:bodyPr vert="eaVert" numCol="1"/>
          <a:lstStyle/>
          <a:p>
            <a:r>
              <a:rPr lang="de-DE" altLang="de-DE"/>
              <a:t>Titelmasterformat durch Klicken bearbeiten</a:t>
            </a:r>
          </a:p>
        </p:txBody>
      </p:sp>
      <p:sp>
        <p:nvSpPr>
          <p:cNvPr id="3" name="Vertikaler Textplatzhalter 2"/>
          <p:cNvSpPr>
            <a:spLocks noGrp="1"/>
          </p:cNvSpPr>
          <p:nvPr>
            <p:ph type="body" orient="vert" idx="1"/>
          </p:nvPr>
        </p:nvSpPr>
        <p:spPr>
          <a:xfrm>
            <a:off x="914400" y="0"/>
            <a:ext cx="5676900" cy="4457700"/>
          </a:xfrm>
        </p:spPr>
        <p:txBody>
          <a:bodyPr vert="eaVert" numCol="1"/>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10"/>
          </p:nvPr>
        </p:nvSpPr>
        <p:spPr/>
        <p:txBody>
          <a:bodyPr numCol="1"/>
          <a:lstStyle>
            <a:lvl1pPr>
              <a:defRPr/>
            </a:lvl1pPr>
          </a:lstStyle>
          <a:p>
            <a:pPr>
              <a:defRPr/>
            </a:pPr>
            <a:r>
              <a:rPr lang="fr-FR" altLang="fr-FR" dirty="0"/>
              <a:t>ETF JATMWG	                                                      	</a:t>
            </a:r>
          </a:p>
          <a:p>
            <a:pPr>
              <a:defRPr/>
            </a:pPr>
            <a:r>
              <a:rPr lang="fr-FR" altLang="fr-FR" dirty="0"/>
              <a:t>8-9 </a:t>
            </a:r>
            <a:r>
              <a:rPr lang="fr-FR" altLang="fr-FR" dirty="0" err="1"/>
              <a:t>Jul</a:t>
            </a:r>
            <a:r>
              <a:rPr lang="fr-FR" altLang="fr-FR" dirty="0"/>
              <a:t> 2008 		slide nr </a:t>
            </a:r>
            <a:fld id="{2B84B2ED-18CE-4D55-AC9F-12543DCF34FB}" type="slidenum">
              <a:rPr lang="fr-FR" altLang="fr-FR"/>
              <a:pPr>
                <a:defRPr/>
              </a:pPr>
              <a:t>‹#›</a:t>
            </a:fld>
            <a:r>
              <a:rPr lang="fr-FR" altLang="fr-FR" dirty="0"/>
              <a:t>/15                                            Brussels </a:t>
            </a:r>
          </a:p>
          <a:p>
            <a:pPr>
              <a:defRPr/>
            </a:pPr>
            <a:r>
              <a:rPr lang="fr-FR" altLang="fr-FR" dirty="0"/>
              <a:t>	</a:t>
            </a:r>
            <a:r>
              <a:rPr lang="fr-FR" altLang="fr-FR" dirty="0">
                <a:solidFill>
                  <a:srgbClr val="003300"/>
                </a:solidFill>
              </a:rPr>
              <a:t>	</a:t>
            </a:r>
          </a:p>
        </p:txBody>
      </p:sp>
    </p:spTree>
    <p:extLst>
      <p:ext uri="{BB962C8B-B14F-4D97-AF65-F5344CB8AC3E}">
        <p14:creationId xmlns:p14="http://schemas.microsoft.com/office/powerpoint/2010/main" val="255579363"/>
      </p:ext>
    </p:extLst>
  </p:cSld>
  <p:clrMapOvr>
    <a:masterClrMapping/>
  </p:clrMapOvr>
  <p:transition>
    <p:pull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numCol="1"/>
          <a:lstStyle/>
          <a:p>
            <a:r>
              <a:rPr lang="de-DE" altLang="de-DE"/>
              <a:t>Titelmasterformat durch Klicken bearbeiten</a:t>
            </a:r>
          </a:p>
        </p:txBody>
      </p:sp>
      <p:sp>
        <p:nvSpPr>
          <p:cNvPr id="3" name="Inhaltsplatzhalter 2"/>
          <p:cNvSpPr>
            <a:spLocks noGrp="1"/>
          </p:cNvSpPr>
          <p:nvPr>
            <p:ph idx="1"/>
          </p:nvPr>
        </p:nvSpPr>
        <p:spPr/>
        <p:txBody>
          <a:bodyPr numCol="1"/>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10"/>
          </p:nvPr>
        </p:nvSpPr>
        <p:spPr/>
        <p:txBody>
          <a:bodyPr numCol="1"/>
          <a:lstStyle>
            <a:lvl1pPr>
              <a:defRPr/>
            </a:lvl1pPr>
          </a:lstStyle>
          <a:p>
            <a:pPr>
              <a:defRPr/>
            </a:pPr>
            <a:r>
              <a:rPr lang="fr-FR" altLang="fr-FR" dirty="0"/>
              <a:t>ETF JATMWG	                                                      	</a:t>
            </a:r>
          </a:p>
          <a:p>
            <a:pPr>
              <a:defRPr/>
            </a:pPr>
            <a:r>
              <a:rPr lang="fr-FR" altLang="fr-FR" dirty="0"/>
              <a:t>8-9 </a:t>
            </a:r>
            <a:r>
              <a:rPr lang="fr-FR" altLang="fr-FR" dirty="0" err="1"/>
              <a:t>Jul</a:t>
            </a:r>
            <a:r>
              <a:rPr lang="fr-FR" altLang="fr-FR" dirty="0"/>
              <a:t> 2008 		slide nr </a:t>
            </a:r>
            <a:fld id="{CFD082BE-5CDC-438C-BB33-893855AC62B2}" type="slidenum">
              <a:rPr lang="fr-FR" altLang="fr-FR"/>
              <a:pPr>
                <a:defRPr/>
              </a:pPr>
              <a:t>‹#›</a:t>
            </a:fld>
            <a:r>
              <a:rPr lang="fr-FR" altLang="fr-FR" dirty="0"/>
              <a:t>/15                                            Brussels </a:t>
            </a:r>
          </a:p>
          <a:p>
            <a:pPr>
              <a:defRPr/>
            </a:pPr>
            <a:r>
              <a:rPr lang="fr-FR" altLang="fr-FR" dirty="0"/>
              <a:t>	</a:t>
            </a:r>
            <a:r>
              <a:rPr lang="fr-FR" altLang="fr-FR" dirty="0">
                <a:solidFill>
                  <a:srgbClr val="003300"/>
                </a:solidFill>
              </a:rPr>
              <a:t>	</a:t>
            </a:r>
          </a:p>
        </p:txBody>
      </p:sp>
    </p:spTree>
    <p:extLst>
      <p:ext uri="{BB962C8B-B14F-4D97-AF65-F5344CB8AC3E}">
        <p14:creationId xmlns:p14="http://schemas.microsoft.com/office/powerpoint/2010/main" val="1549796275"/>
      </p:ext>
    </p:extLst>
  </p:cSld>
  <p:clrMapOvr>
    <a:masterClrMapping/>
  </p:clrMapOvr>
  <p:transition>
    <p:pull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3305176"/>
            <a:ext cx="7772400" cy="1938992"/>
          </a:xfrm>
        </p:spPr>
        <p:txBody>
          <a:bodyPr numCol="1"/>
          <a:lstStyle>
            <a:lvl1pPr algn="l">
              <a:defRPr sz="4000" b="1" cap="all"/>
            </a:lvl1pPr>
          </a:lstStyle>
          <a:p>
            <a:r>
              <a:rPr lang="de-DE" altLang="de-DE"/>
              <a:t>Titelmasterformat durch Klicken bearbeiten</a:t>
            </a:r>
          </a:p>
        </p:txBody>
      </p:sp>
      <p:sp>
        <p:nvSpPr>
          <p:cNvPr id="3" name="Textplatzhalter 2"/>
          <p:cNvSpPr>
            <a:spLocks noGrp="1"/>
          </p:cNvSpPr>
          <p:nvPr>
            <p:ph type="body" idx="1"/>
          </p:nvPr>
        </p:nvSpPr>
        <p:spPr>
          <a:xfrm>
            <a:off x="722313" y="2180035"/>
            <a:ext cx="7772400" cy="1125140"/>
          </a:xfrm>
        </p:spPr>
        <p:txBody>
          <a:bodyPr numCol="1"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ltLang="de-DE"/>
              <a:t>Textmasterformate durch Klicken bearbeiten</a:t>
            </a:r>
          </a:p>
        </p:txBody>
      </p:sp>
      <p:sp>
        <p:nvSpPr>
          <p:cNvPr id="4" name="Datumsplatzhalter 3"/>
          <p:cNvSpPr>
            <a:spLocks noGrp="1"/>
          </p:cNvSpPr>
          <p:nvPr>
            <p:ph type="dt" sz="half" idx="10"/>
          </p:nvPr>
        </p:nvSpPr>
        <p:spPr/>
        <p:txBody>
          <a:bodyPr numCol="1"/>
          <a:lstStyle>
            <a:lvl1pPr>
              <a:defRPr/>
            </a:lvl1pPr>
          </a:lstStyle>
          <a:p>
            <a:pPr>
              <a:defRPr/>
            </a:pPr>
            <a:r>
              <a:rPr lang="fr-FR" altLang="fr-FR" dirty="0"/>
              <a:t>ETF JATMWG	                                                      	</a:t>
            </a:r>
          </a:p>
          <a:p>
            <a:pPr>
              <a:defRPr/>
            </a:pPr>
            <a:r>
              <a:rPr lang="fr-FR" altLang="fr-FR" dirty="0"/>
              <a:t>8-9 </a:t>
            </a:r>
            <a:r>
              <a:rPr lang="fr-FR" altLang="fr-FR" dirty="0" err="1"/>
              <a:t>Jul</a:t>
            </a:r>
            <a:r>
              <a:rPr lang="fr-FR" altLang="fr-FR" dirty="0"/>
              <a:t> 2008 		slide nr </a:t>
            </a:r>
            <a:fld id="{001D5219-47BA-4C2C-8541-05F8943A6A90}" type="slidenum">
              <a:rPr lang="fr-FR" altLang="fr-FR"/>
              <a:pPr>
                <a:defRPr/>
              </a:pPr>
              <a:t>‹#›</a:t>
            </a:fld>
            <a:r>
              <a:rPr lang="fr-FR" altLang="fr-FR" dirty="0"/>
              <a:t>/15                                            Brussels </a:t>
            </a:r>
          </a:p>
          <a:p>
            <a:pPr>
              <a:defRPr/>
            </a:pPr>
            <a:r>
              <a:rPr lang="fr-FR" altLang="fr-FR" dirty="0"/>
              <a:t>	</a:t>
            </a:r>
            <a:r>
              <a:rPr lang="fr-FR" altLang="fr-FR" dirty="0">
                <a:solidFill>
                  <a:srgbClr val="003300"/>
                </a:solidFill>
              </a:rPr>
              <a:t>	</a:t>
            </a:r>
          </a:p>
        </p:txBody>
      </p:sp>
    </p:spTree>
    <p:extLst>
      <p:ext uri="{BB962C8B-B14F-4D97-AF65-F5344CB8AC3E}">
        <p14:creationId xmlns:p14="http://schemas.microsoft.com/office/powerpoint/2010/main" val="2088423832"/>
      </p:ext>
    </p:extLst>
  </p:cSld>
  <p:clrMapOvr>
    <a:masterClrMapping/>
  </p:clrMapOvr>
  <p:transition>
    <p:pull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numCol="1"/>
          <a:lstStyle/>
          <a:p>
            <a:r>
              <a:rPr lang="de-DE" altLang="de-DE"/>
              <a:t>Titelmasterformat durch Klicken bearbeiten</a:t>
            </a:r>
          </a:p>
        </p:txBody>
      </p:sp>
      <p:sp>
        <p:nvSpPr>
          <p:cNvPr id="3" name="Inhaltsplatzhalter 2"/>
          <p:cNvSpPr>
            <a:spLocks noGrp="1"/>
          </p:cNvSpPr>
          <p:nvPr>
            <p:ph sz="half" idx="1"/>
          </p:nvPr>
        </p:nvSpPr>
        <p:spPr>
          <a:xfrm>
            <a:off x="914400" y="685800"/>
            <a:ext cx="3810000" cy="3771900"/>
          </a:xfrm>
        </p:spPr>
        <p:txBody>
          <a:bodyPr numCol="1"/>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Inhaltsplatzhalter 3"/>
          <p:cNvSpPr>
            <a:spLocks noGrp="1"/>
          </p:cNvSpPr>
          <p:nvPr>
            <p:ph sz="half" idx="2"/>
          </p:nvPr>
        </p:nvSpPr>
        <p:spPr>
          <a:xfrm>
            <a:off x="4876800" y="685800"/>
            <a:ext cx="3810000" cy="3771900"/>
          </a:xfrm>
        </p:spPr>
        <p:txBody>
          <a:bodyPr numCol="1"/>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5" name="Datumsplatzhalter 4"/>
          <p:cNvSpPr>
            <a:spLocks noGrp="1"/>
          </p:cNvSpPr>
          <p:nvPr>
            <p:ph type="dt" sz="half" idx="10"/>
          </p:nvPr>
        </p:nvSpPr>
        <p:spPr/>
        <p:txBody>
          <a:bodyPr numCol="1"/>
          <a:lstStyle>
            <a:lvl1pPr>
              <a:defRPr/>
            </a:lvl1pPr>
          </a:lstStyle>
          <a:p>
            <a:pPr>
              <a:defRPr/>
            </a:pPr>
            <a:r>
              <a:rPr lang="fr-FR" altLang="fr-FR" dirty="0"/>
              <a:t>ETF JATMWG	                                                      	</a:t>
            </a:r>
          </a:p>
          <a:p>
            <a:pPr>
              <a:defRPr/>
            </a:pPr>
            <a:r>
              <a:rPr lang="fr-FR" altLang="fr-FR" dirty="0"/>
              <a:t>8-9 </a:t>
            </a:r>
            <a:r>
              <a:rPr lang="fr-FR" altLang="fr-FR" dirty="0" err="1"/>
              <a:t>Jul</a:t>
            </a:r>
            <a:r>
              <a:rPr lang="fr-FR" altLang="fr-FR" dirty="0"/>
              <a:t> 2008 		slide nr </a:t>
            </a:r>
            <a:fld id="{70435113-F292-46C1-A8BA-07CCA5255955}" type="slidenum">
              <a:rPr lang="fr-FR" altLang="fr-FR"/>
              <a:pPr>
                <a:defRPr/>
              </a:pPr>
              <a:t>‹#›</a:t>
            </a:fld>
            <a:r>
              <a:rPr lang="fr-FR" altLang="fr-FR" dirty="0"/>
              <a:t>/15                                            Brussels </a:t>
            </a:r>
          </a:p>
          <a:p>
            <a:pPr>
              <a:defRPr/>
            </a:pPr>
            <a:r>
              <a:rPr lang="fr-FR" altLang="fr-FR" dirty="0"/>
              <a:t>	</a:t>
            </a:r>
            <a:r>
              <a:rPr lang="fr-FR" altLang="fr-FR" dirty="0">
                <a:solidFill>
                  <a:srgbClr val="003300"/>
                </a:solidFill>
              </a:rPr>
              <a:t>	</a:t>
            </a:r>
          </a:p>
        </p:txBody>
      </p:sp>
    </p:spTree>
    <p:extLst>
      <p:ext uri="{BB962C8B-B14F-4D97-AF65-F5344CB8AC3E}">
        <p14:creationId xmlns:p14="http://schemas.microsoft.com/office/powerpoint/2010/main" val="3315558950"/>
      </p:ext>
    </p:extLst>
  </p:cSld>
  <p:clrMapOvr>
    <a:masterClrMapping/>
  </p:clrMapOvr>
  <p:transition>
    <p:pull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80"/>
            <a:ext cx="8229600" cy="461665"/>
          </a:xfrm>
        </p:spPr>
        <p:txBody>
          <a:bodyPr numCol="1"/>
          <a:lstStyle>
            <a:lvl1pPr>
              <a:defRPr/>
            </a:lvl1pPr>
          </a:lstStyle>
          <a:p>
            <a:r>
              <a:rPr lang="de-DE" altLang="de-DE"/>
              <a:t>Titelmasterformat durch Klicken bearbeiten</a:t>
            </a:r>
          </a:p>
        </p:txBody>
      </p:sp>
      <p:sp>
        <p:nvSpPr>
          <p:cNvPr id="3" name="Textplatzhalter 2"/>
          <p:cNvSpPr>
            <a:spLocks noGrp="1"/>
          </p:cNvSpPr>
          <p:nvPr>
            <p:ph type="body" idx="1"/>
          </p:nvPr>
        </p:nvSpPr>
        <p:spPr>
          <a:xfrm>
            <a:off x="457200" y="1151335"/>
            <a:ext cx="4040188" cy="47982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ltLang="de-DE"/>
              <a:t>Textmasterformate durch Klicken bearbeiten</a:t>
            </a:r>
          </a:p>
        </p:txBody>
      </p:sp>
      <p:sp>
        <p:nvSpPr>
          <p:cNvPr id="4" name="Inhaltsplatzhalter 3"/>
          <p:cNvSpPr>
            <a:spLocks noGrp="1"/>
          </p:cNvSpPr>
          <p:nvPr>
            <p:ph sz="half" idx="2"/>
          </p:nvPr>
        </p:nvSpPr>
        <p:spPr>
          <a:xfrm>
            <a:off x="457200" y="1631156"/>
            <a:ext cx="4040188" cy="2963466"/>
          </a:xfrm>
        </p:spPr>
        <p:txBody>
          <a:bodyPr numCol="1"/>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5" name="Textplatzhalter 4"/>
          <p:cNvSpPr>
            <a:spLocks noGrp="1"/>
          </p:cNvSpPr>
          <p:nvPr>
            <p:ph type="body" sz="quarter" idx="3"/>
          </p:nvPr>
        </p:nvSpPr>
        <p:spPr>
          <a:xfrm>
            <a:off x="4645028" y="1151335"/>
            <a:ext cx="4041775" cy="47982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ltLang="de-DE"/>
              <a:t>Textmasterformate durch Klicken bearbeiten</a:t>
            </a:r>
          </a:p>
        </p:txBody>
      </p:sp>
      <p:sp>
        <p:nvSpPr>
          <p:cNvPr id="6" name="Inhaltsplatzhalter 5"/>
          <p:cNvSpPr>
            <a:spLocks noGrp="1"/>
          </p:cNvSpPr>
          <p:nvPr>
            <p:ph sz="quarter" idx="4"/>
          </p:nvPr>
        </p:nvSpPr>
        <p:spPr>
          <a:xfrm>
            <a:off x="4645028" y="1631156"/>
            <a:ext cx="4041775" cy="2963466"/>
          </a:xfrm>
        </p:spPr>
        <p:txBody>
          <a:bodyPr numCol="1"/>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7" name="Datumsplatzhalter 6"/>
          <p:cNvSpPr>
            <a:spLocks noGrp="1"/>
          </p:cNvSpPr>
          <p:nvPr>
            <p:ph type="dt" sz="half" idx="10"/>
          </p:nvPr>
        </p:nvSpPr>
        <p:spPr/>
        <p:txBody>
          <a:bodyPr numCol="1"/>
          <a:lstStyle>
            <a:lvl1pPr>
              <a:defRPr/>
            </a:lvl1pPr>
          </a:lstStyle>
          <a:p>
            <a:pPr>
              <a:defRPr/>
            </a:pPr>
            <a:r>
              <a:rPr lang="fr-FR" altLang="fr-FR" dirty="0"/>
              <a:t>ETF JATMWG	                                                      	</a:t>
            </a:r>
          </a:p>
          <a:p>
            <a:pPr>
              <a:defRPr/>
            </a:pPr>
            <a:r>
              <a:rPr lang="fr-FR" altLang="fr-FR" dirty="0"/>
              <a:t>8-9 </a:t>
            </a:r>
            <a:r>
              <a:rPr lang="fr-FR" altLang="fr-FR" dirty="0" err="1"/>
              <a:t>Jul</a:t>
            </a:r>
            <a:r>
              <a:rPr lang="fr-FR" altLang="fr-FR" dirty="0"/>
              <a:t> 2008 		slide nr </a:t>
            </a:r>
            <a:fld id="{F93D9596-9AB4-4A59-AA0C-87BB5AFC7F98}" type="slidenum">
              <a:rPr lang="fr-FR" altLang="fr-FR"/>
              <a:pPr>
                <a:defRPr/>
              </a:pPr>
              <a:t>‹#›</a:t>
            </a:fld>
            <a:r>
              <a:rPr lang="fr-FR" altLang="fr-FR" dirty="0"/>
              <a:t>/15                                            Brussels </a:t>
            </a:r>
          </a:p>
          <a:p>
            <a:pPr>
              <a:defRPr/>
            </a:pPr>
            <a:r>
              <a:rPr lang="fr-FR" altLang="fr-FR" dirty="0"/>
              <a:t>	</a:t>
            </a:r>
            <a:r>
              <a:rPr lang="fr-FR" altLang="fr-FR" dirty="0">
                <a:solidFill>
                  <a:srgbClr val="003300"/>
                </a:solidFill>
              </a:rPr>
              <a:t>	</a:t>
            </a:r>
          </a:p>
        </p:txBody>
      </p:sp>
    </p:spTree>
    <p:extLst>
      <p:ext uri="{BB962C8B-B14F-4D97-AF65-F5344CB8AC3E}">
        <p14:creationId xmlns:p14="http://schemas.microsoft.com/office/powerpoint/2010/main" val="347875765"/>
      </p:ext>
    </p:extLst>
  </p:cSld>
  <p:clrMapOvr>
    <a:masterClrMapping/>
  </p:clrMapOvr>
  <p:transition>
    <p:pull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numCol="1"/>
          <a:lstStyle/>
          <a:p>
            <a:r>
              <a:rPr lang="de-DE" altLang="de-DE"/>
              <a:t>Titelmasterformat durch Klicken bearbeiten</a:t>
            </a:r>
          </a:p>
        </p:txBody>
      </p:sp>
      <p:sp>
        <p:nvSpPr>
          <p:cNvPr id="3" name="Datumsplatzhalter 2"/>
          <p:cNvSpPr>
            <a:spLocks noGrp="1"/>
          </p:cNvSpPr>
          <p:nvPr>
            <p:ph type="dt" sz="half" idx="10"/>
          </p:nvPr>
        </p:nvSpPr>
        <p:spPr/>
        <p:txBody>
          <a:bodyPr numCol="1"/>
          <a:lstStyle>
            <a:lvl1pPr>
              <a:defRPr/>
            </a:lvl1pPr>
          </a:lstStyle>
          <a:p>
            <a:pPr>
              <a:defRPr/>
            </a:pPr>
            <a:r>
              <a:rPr lang="fr-FR" altLang="fr-FR" dirty="0"/>
              <a:t>ETF JATMWG	                                                      	</a:t>
            </a:r>
          </a:p>
          <a:p>
            <a:pPr>
              <a:defRPr/>
            </a:pPr>
            <a:r>
              <a:rPr lang="fr-FR" altLang="fr-FR" dirty="0"/>
              <a:t>8-9 </a:t>
            </a:r>
            <a:r>
              <a:rPr lang="fr-FR" altLang="fr-FR" dirty="0" err="1"/>
              <a:t>Jul</a:t>
            </a:r>
            <a:r>
              <a:rPr lang="fr-FR" altLang="fr-FR" dirty="0"/>
              <a:t> 2008 		slide nr </a:t>
            </a:r>
            <a:fld id="{EBF524B9-90ED-44B7-A718-81B4A61AD65D}" type="slidenum">
              <a:rPr lang="fr-FR" altLang="fr-FR"/>
              <a:pPr>
                <a:defRPr/>
              </a:pPr>
              <a:t>‹#›</a:t>
            </a:fld>
            <a:r>
              <a:rPr lang="fr-FR" altLang="fr-FR" dirty="0"/>
              <a:t>/15                                            Brussels </a:t>
            </a:r>
          </a:p>
          <a:p>
            <a:pPr>
              <a:defRPr/>
            </a:pPr>
            <a:r>
              <a:rPr lang="fr-FR" altLang="fr-FR" dirty="0"/>
              <a:t>	</a:t>
            </a:r>
            <a:r>
              <a:rPr lang="fr-FR" altLang="fr-FR" dirty="0">
                <a:solidFill>
                  <a:srgbClr val="003300"/>
                </a:solidFill>
              </a:rPr>
              <a:t>	</a:t>
            </a:r>
          </a:p>
        </p:txBody>
      </p:sp>
    </p:spTree>
    <p:extLst>
      <p:ext uri="{BB962C8B-B14F-4D97-AF65-F5344CB8AC3E}">
        <p14:creationId xmlns:p14="http://schemas.microsoft.com/office/powerpoint/2010/main" val="336484552"/>
      </p:ext>
    </p:extLst>
  </p:cSld>
  <p:clrMapOvr>
    <a:masterClrMapping/>
  </p:clrMapOvr>
  <p:transition>
    <p:pull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numCol="1"/>
          <a:lstStyle>
            <a:lvl1pPr>
              <a:defRPr/>
            </a:lvl1pPr>
          </a:lstStyle>
          <a:p>
            <a:pPr>
              <a:defRPr/>
            </a:pPr>
            <a:r>
              <a:rPr lang="fr-FR" altLang="fr-FR" dirty="0"/>
              <a:t>ETF JATMWG	                                                      	</a:t>
            </a:r>
          </a:p>
          <a:p>
            <a:pPr>
              <a:defRPr/>
            </a:pPr>
            <a:r>
              <a:rPr lang="fr-FR" altLang="fr-FR" dirty="0"/>
              <a:t>8-9 </a:t>
            </a:r>
            <a:r>
              <a:rPr lang="fr-FR" altLang="fr-FR" dirty="0" err="1"/>
              <a:t>Jul</a:t>
            </a:r>
            <a:r>
              <a:rPr lang="fr-FR" altLang="fr-FR" dirty="0"/>
              <a:t> 2008 		slide nr </a:t>
            </a:r>
            <a:fld id="{24CD0CA9-E315-47FC-AAD4-B34F63A35703}" type="slidenum">
              <a:rPr lang="fr-FR" altLang="fr-FR"/>
              <a:pPr>
                <a:defRPr/>
              </a:pPr>
              <a:t>‹#›</a:t>
            </a:fld>
            <a:r>
              <a:rPr lang="fr-FR" altLang="fr-FR" dirty="0"/>
              <a:t>/15                                            Brussels </a:t>
            </a:r>
          </a:p>
          <a:p>
            <a:pPr>
              <a:defRPr/>
            </a:pPr>
            <a:r>
              <a:rPr lang="fr-FR" altLang="fr-FR" dirty="0"/>
              <a:t>	</a:t>
            </a:r>
            <a:r>
              <a:rPr lang="fr-FR" altLang="fr-FR" dirty="0">
                <a:solidFill>
                  <a:srgbClr val="003300"/>
                </a:solidFill>
              </a:rPr>
              <a:t>	</a:t>
            </a:r>
          </a:p>
        </p:txBody>
      </p:sp>
    </p:spTree>
    <p:extLst>
      <p:ext uri="{BB962C8B-B14F-4D97-AF65-F5344CB8AC3E}">
        <p14:creationId xmlns:p14="http://schemas.microsoft.com/office/powerpoint/2010/main" val="2442327141"/>
      </p:ext>
    </p:extLst>
  </p:cSld>
  <p:clrMapOvr>
    <a:masterClrMapping/>
  </p:clrMapOvr>
  <p:transition>
    <p:pull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3" y="60663"/>
            <a:ext cx="3008313" cy="1015663"/>
          </a:xfrm>
        </p:spPr>
        <p:txBody>
          <a:bodyPr numCol="1" anchor="b"/>
          <a:lstStyle>
            <a:lvl1pPr algn="l">
              <a:defRPr sz="2000" b="1"/>
            </a:lvl1pPr>
          </a:lstStyle>
          <a:p>
            <a:r>
              <a:rPr lang="de-DE" altLang="de-DE"/>
              <a:t>Titelmasterformat durch Klicken bearbeiten</a:t>
            </a:r>
          </a:p>
        </p:txBody>
      </p:sp>
      <p:sp>
        <p:nvSpPr>
          <p:cNvPr id="3" name="Inhaltsplatzhalter 2"/>
          <p:cNvSpPr>
            <a:spLocks noGrp="1"/>
          </p:cNvSpPr>
          <p:nvPr>
            <p:ph idx="1"/>
          </p:nvPr>
        </p:nvSpPr>
        <p:spPr>
          <a:xfrm>
            <a:off x="3575050" y="204789"/>
            <a:ext cx="5111750" cy="4389835"/>
          </a:xfrm>
        </p:spPr>
        <p:txBody>
          <a:bodyPr numCol="1"/>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Textplatzhalter 3"/>
          <p:cNvSpPr>
            <a:spLocks noGrp="1"/>
          </p:cNvSpPr>
          <p:nvPr>
            <p:ph type="body" sz="half" idx="2"/>
          </p:nvPr>
        </p:nvSpPr>
        <p:spPr>
          <a:xfrm>
            <a:off x="457203" y="1076327"/>
            <a:ext cx="3008313" cy="3518297"/>
          </a:xfrm>
        </p:spPr>
        <p:txBody>
          <a:bodyPr numCol="1"/>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ltLang="de-DE"/>
              <a:t>Textmasterformate durch Klicken bearbeiten</a:t>
            </a:r>
          </a:p>
        </p:txBody>
      </p:sp>
      <p:sp>
        <p:nvSpPr>
          <p:cNvPr id="5" name="Datumsplatzhalter 4"/>
          <p:cNvSpPr>
            <a:spLocks noGrp="1"/>
          </p:cNvSpPr>
          <p:nvPr>
            <p:ph type="dt" sz="half" idx="10"/>
          </p:nvPr>
        </p:nvSpPr>
        <p:spPr/>
        <p:txBody>
          <a:bodyPr numCol="1"/>
          <a:lstStyle>
            <a:lvl1pPr>
              <a:defRPr/>
            </a:lvl1pPr>
          </a:lstStyle>
          <a:p>
            <a:pPr>
              <a:defRPr/>
            </a:pPr>
            <a:r>
              <a:rPr lang="fr-FR" altLang="fr-FR" dirty="0"/>
              <a:t>ETF JATMWG	                                                      	</a:t>
            </a:r>
          </a:p>
          <a:p>
            <a:pPr>
              <a:defRPr/>
            </a:pPr>
            <a:r>
              <a:rPr lang="fr-FR" altLang="fr-FR" dirty="0"/>
              <a:t>8-9 </a:t>
            </a:r>
            <a:r>
              <a:rPr lang="fr-FR" altLang="fr-FR" dirty="0" err="1"/>
              <a:t>Jul</a:t>
            </a:r>
            <a:r>
              <a:rPr lang="fr-FR" altLang="fr-FR" dirty="0"/>
              <a:t> 2008 		slide nr </a:t>
            </a:r>
            <a:fld id="{A3AFEF97-0EF7-4763-87A7-C836BBA74B46}" type="slidenum">
              <a:rPr lang="fr-FR" altLang="fr-FR"/>
              <a:pPr>
                <a:defRPr/>
              </a:pPr>
              <a:t>‹#›</a:t>
            </a:fld>
            <a:r>
              <a:rPr lang="fr-FR" altLang="fr-FR" dirty="0"/>
              <a:t>/15                                            Brussels </a:t>
            </a:r>
          </a:p>
          <a:p>
            <a:pPr>
              <a:defRPr/>
            </a:pPr>
            <a:r>
              <a:rPr lang="fr-FR" altLang="fr-FR" dirty="0"/>
              <a:t>	</a:t>
            </a:r>
            <a:r>
              <a:rPr lang="fr-FR" altLang="fr-FR" dirty="0">
                <a:solidFill>
                  <a:srgbClr val="003300"/>
                </a:solidFill>
              </a:rPr>
              <a:t>	</a:t>
            </a:r>
          </a:p>
        </p:txBody>
      </p:sp>
    </p:spTree>
    <p:extLst>
      <p:ext uri="{BB962C8B-B14F-4D97-AF65-F5344CB8AC3E}">
        <p14:creationId xmlns:p14="http://schemas.microsoft.com/office/powerpoint/2010/main" val="4124366316"/>
      </p:ext>
    </p:extLst>
  </p:cSld>
  <p:clrMapOvr>
    <a:masterClrMapping/>
  </p:clrMapOvr>
  <p:transition>
    <p:pull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3317618"/>
            <a:ext cx="5486400" cy="707886"/>
          </a:xfrm>
        </p:spPr>
        <p:txBody>
          <a:bodyPr numCol="1" anchor="b"/>
          <a:lstStyle>
            <a:lvl1pPr algn="l">
              <a:defRPr sz="2000" b="1"/>
            </a:lvl1pPr>
          </a:lstStyle>
          <a:p>
            <a:r>
              <a:rPr lang="de-DE" altLang="de-DE"/>
              <a:t>Titelmasterformat durch Klicken bearbeiten</a:t>
            </a:r>
          </a:p>
        </p:txBody>
      </p:sp>
      <p:sp>
        <p:nvSpPr>
          <p:cNvPr id="3" name="Bildplatzhalter 2"/>
          <p:cNvSpPr>
            <a:spLocks noGrp="1"/>
          </p:cNvSpPr>
          <p:nvPr>
            <p:ph type="pic" idx="1"/>
          </p:nvPr>
        </p:nvSpPr>
        <p:spPr>
          <a:xfrm>
            <a:off x="1792288" y="459581"/>
            <a:ext cx="5486400" cy="3086100"/>
          </a:xfrm>
        </p:spPr>
        <p:txBody>
          <a:bodyPr numCol="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altLang="de-DE" noProof="0" dirty="0"/>
          </a:p>
        </p:txBody>
      </p:sp>
      <p:sp>
        <p:nvSpPr>
          <p:cNvPr id="4" name="Textplatzhalter 3"/>
          <p:cNvSpPr>
            <a:spLocks noGrp="1"/>
          </p:cNvSpPr>
          <p:nvPr>
            <p:ph type="body" sz="half" idx="2"/>
          </p:nvPr>
        </p:nvSpPr>
        <p:spPr>
          <a:xfrm>
            <a:off x="1792288" y="4025504"/>
            <a:ext cx="5486400" cy="603647"/>
          </a:xfrm>
        </p:spPr>
        <p:txBody>
          <a:bodyPr numCol="1"/>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ltLang="de-DE"/>
              <a:t>Textmasterformate durch Klicken bearbeiten</a:t>
            </a:r>
          </a:p>
        </p:txBody>
      </p:sp>
      <p:sp>
        <p:nvSpPr>
          <p:cNvPr id="5" name="Datumsplatzhalter 4"/>
          <p:cNvSpPr>
            <a:spLocks noGrp="1"/>
          </p:cNvSpPr>
          <p:nvPr>
            <p:ph type="dt" sz="half" idx="10"/>
          </p:nvPr>
        </p:nvSpPr>
        <p:spPr/>
        <p:txBody>
          <a:bodyPr numCol="1"/>
          <a:lstStyle>
            <a:lvl1pPr>
              <a:defRPr/>
            </a:lvl1pPr>
          </a:lstStyle>
          <a:p>
            <a:pPr>
              <a:defRPr/>
            </a:pPr>
            <a:r>
              <a:rPr lang="fr-FR" altLang="fr-FR" dirty="0"/>
              <a:t>ETF JATMWG	                                                      	</a:t>
            </a:r>
          </a:p>
          <a:p>
            <a:pPr>
              <a:defRPr/>
            </a:pPr>
            <a:r>
              <a:rPr lang="fr-FR" altLang="fr-FR" dirty="0"/>
              <a:t>8-9 </a:t>
            </a:r>
            <a:r>
              <a:rPr lang="fr-FR" altLang="fr-FR" dirty="0" err="1"/>
              <a:t>Jul</a:t>
            </a:r>
            <a:r>
              <a:rPr lang="fr-FR" altLang="fr-FR" dirty="0"/>
              <a:t> 2008 		slide nr </a:t>
            </a:r>
            <a:fld id="{F4D08AAE-BA2F-4B06-AE84-039BE497B613}" type="slidenum">
              <a:rPr lang="fr-FR" altLang="fr-FR"/>
              <a:pPr>
                <a:defRPr/>
              </a:pPr>
              <a:t>‹#›</a:t>
            </a:fld>
            <a:r>
              <a:rPr lang="fr-FR" altLang="fr-FR" dirty="0"/>
              <a:t>/15                                            Brussels </a:t>
            </a:r>
          </a:p>
          <a:p>
            <a:pPr>
              <a:defRPr/>
            </a:pPr>
            <a:r>
              <a:rPr lang="fr-FR" altLang="fr-FR" dirty="0"/>
              <a:t>	</a:t>
            </a:r>
            <a:r>
              <a:rPr lang="fr-FR" altLang="fr-FR" dirty="0">
                <a:solidFill>
                  <a:srgbClr val="003300"/>
                </a:solidFill>
              </a:rPr>
              <a:t>	</a:t>
            </a:r>
          </a:p>
        </p:txBody>
      </p:sp>
    </p:spTree>
    <p:extLst>
      <p:ext uri="{BB962C8B-B14F-4D97-AF65-F5344CB8AC3E}">
        <p14:creationId xmlns:p14="http://schemas.microsoft.com/office/powerpoint/2010/main" val="3602413120"/>
      </p:ext>
    </p:extLst>
  </p:cSld>
  <p:clrMapOvr>
    <a:masterClrMapping/>
  </p:clrMapOvr>
  <p:transition>
    <p:pull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rgbClr val="F0F1F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gray">
          <a:xfrm>
            <a:off x="914400" y="1"/>
            <a:ext cx="7772400" cy="461665"/>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GB" altLang="en-GB"/>
              <a:t>Titelstijl van model bewerken</a:t>
            </a:r>
          </a:p>
        </p:txBody>
      </p:sp>
      <p:sp>
        <p:nvSpPr>
          <p:cNvPr id="1027" name="Rectangle 3"/>
          <p:cNvSpPr>
            <a:spLocks noGrp="1" noChangeArrowheads="1"/>
          </p:cNvSpPr>
          <p:nvPr>
            <p:ph type="body" idx="1"/>
          </p:nvPr>
        </p:nvSpPr>
        <p:spPr bwMode="gray">
          <a:xfrm>
            <a:off x="914400" y="685800"/>
            <a:ext cx="77724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GB" altLang="en-GB"/>
          </a:p>
        </p:txBody>
      </p:sp>
      <p:sp>
        <p:nvSpPr>
          <p:cNvPr id="1028" name="Rectangle 4"/>
          <p:cNvSpPr>
            <a:spLocks noGrp="1" noChangeArrowheads="1"/>
          </p:cNvSpPr>
          <p:nvPr>
            <p:ph type="dt" sz="half" idx="2"/>
          </p:nvPr>
        </p:nvSpPr>
        <p:spPr bwMode="gray">
          <a:xfrm>
            <a:off x="914400" y="4572000"/>
            <a:ext cx="7772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a:solidFill>
                  <a:srgbClr val="120AAA"/>
                </a:solidFill>
                <a:latin typeface="+mj-lt"/>
              </a:defRPr>
            </a:lvl1pPr>
          </a:lstStyle>
          <a:p>
            <a:pPr eaLnBrk="0" fontAlgn="base" hangingPunct="0">
              <a:spcBef>
                <a:spcPct val="0"/>
              </a:spcBef>
              <a:spcAft>
                <a:spcPct val="0"/>
              </a:spcAft>
              <a:defRPr/>
            </a:pPr>
            <a:r>
              <a:rPr lang="fr-FR" altLang="fr-FR" dirty="0"/>
              <a:t>ETF JATMWG	                                                      	</a:t>
            </a:r>
          </a:p>
          <a:p>
            <a:pPr eaLnBrk="0" fontAlgn="base" hangingPunct="0">
              <a:spcBef>
                <a:spcPct val="0"/>
              </a:spcBef>
              <a:spcAft>
                <a:spcPct val="0"/>
              </a:spcAft>
              <a:defRPr/>
            </a:pPr>
            <a:r>
              <a:rPr lang="fr-FR" altLang="fr-FR" dirty="0"/>
              <a:t>8-9 </a:t>
            </a:r>
            <a:r>
              <a:rPr lang="fr-FR" altLang="fr-FR" dirty="0" err="1"/>
              <a:t>Jul</a:t>
            </a:r>
            <a:r>
              <a:rPr lang="fr-FR" altLang="fr-FR" dirty="0"/>
              <a:t> 2008 		slide nr </a:t>
            </a:r>
            <a:fld id="{94F8C5E2-F8EF-420C-BAD0-F01E7BB59090}" type="slidenum">
              <a:rPr lang="fr-FR" altLang="fr-FR"/>
              <a:pPr eaLnBrk="0" fontAlgn="base" hangingPunct="0">
                <a:spcBef>
                  <a:spcPct val="0"/>
                </a:spcBef>
                <a:spcAft>
                  <a:spcPct val="0"/>
                </a:spcAft>
                <a:defRPr/>
              </a:pPr>
              <a:t>‹#›</a:t>
            </a:fld>
            <a:r>
              <a:rPr lang="fr-FR" altLang="fr-FR" dirty="0"/>
              <a:t>/15                                            Brussels </a:t>
            </a:r>
          </a:p>
          <a:p>
            <a:pPr eaLnBrk="0" fontAlgn="base" hangingPunct="0">
              <a:spcBef>
                <a:spcPct val="0"/>
              </a:spcBef>
              <a:spcAft>
                <a:spcPct val="0"/>
              </a:spcAft>
              <a:defRPr/>
            </a:pPr>
            <a:r>
              <a:rPr lang="fr-FR" altLang="fr-FR" dirty="0"/>
              <a:t>		</a:t>
            </a:r>
          </a:p>
        </p:txBody>
      </p:sp>
      <p:sp>
        <p:nvSpPr>
          <p:cNvPr id="1031" name="Line 7"/>
          <p:cNvSpPr>
            <a:spLocks noChangeShapeType="1"/>
          </p:cNvSpPr>
          <p:nvPr/>
        </p:nvSpPr>
        <p:spPr bwMode="gray">
          <a:xfrm>
            <a:off x="1905000" y="457200"/>
            <a:ext cx="6781800" cy="0"/>
          </a:xfrm>
          <a:prstGeom prst="line">
            <a:avLst/>
          </a:prstGeom>
          <a:noFill/>
          <a:ln w="31750">
            <a:solidFill>
              <a:srgbClr val="120AAA"/>
            </a:solidFill>
            <a:round/>
            <a:headEnd/>
            <a:tailEnd/>
          </a:ln>
          <a:effectLst/>
        </p:spPr>
        <p:txBody>
          <a:bodyPr wrap="none" numCol="1" anchor="ctr"/>
          <a:lstStyle/>
          <a:p>
            <a:pPr eaLnBrk="0" fontAlgn="base" hangingPunct="0">
              <a:spcBef>
                <a:spcPct val="0"/>
              </a:spcBef>
              <a:spcAft>
                <a:spcPct val="0"/>
              </a:spcAft>
              <a:defRPr/>
            </a:pPr>
            <a:endParaRPr lang="de-DE" altLang="de-DE" sz="2400" dirty="0">
              <a:solidFill>
                <a:srgbClr val="003300"/>
              </a:solidFill>
              <a:latin typeface="Arial Narrow" pitchFamily="34" charset="0"/>
            </a:endParaRPr>
          </a:p>
        </p:txBody>
      </p:sp>
      <p:sp>
        <p:nvSpPr>
          <p:cNvPr id="1033" name="Rectangle 9"/>
          <p:cNvSpPr>
            <a:spLocks noChangeArrowheads="1"/>
          </p:cNvSpPr>
          <p:nvPr/>
        </p:nvSpPr>
        <p:spPr>
          <a:xfrm>
            <a:off x="0" y="2"/>
            <a:ext cx="457200" cy="5164931"/>
          </a:xfrm>
          <a:prstGeom prst="rect">
            <a:avLst/>
          </a:prstGeom>
          <a:gradFill rotWithShape="0">
            <a:gsLst>
              <a:gs pos="0">
                <a:schemeClr val="tx1"/>
              </a:gs>
              <a:gs pos="100000">
                <a:srgbClr val="E6E6E6"/>
              </a:gs>
            </a:gsLst>
            <a:lin ang="0" scaled="1"/>
          </a:gradFill>
          <a:ln w="9525">
            <a:noFill/>
            <a:miter lim="800000"/>
            <a:headEnd/>
            <a:tailEnd/>
          </a:ln>
          <a:effectLst/>
        </p:spPr>
        <p:txBody>
          <a:bodyPr wrap="none" numCol="1" anchor="ctr"/>
          <a:lstStyle/>
          <a:p>
            <a:pPr eaLnBrk="0" fontAlgn="base" hangingPunct="0">
              <a:spcBef>
                <a:spcPct val="0"/>
              </a:spcBef>
              <a:spcAft>
                <a:spcPct val="0"/>
              </a:spcAft>
              <a:defRPr/>
            </a:pPr>
            <a:endParaRPr lang="de-DE" altLang="de-DE" sz="2400" dirty="0">
              <a:solidFill>
                <a:srgbClr val="003300"/>
              </a:solidFill>
              <a:latin typeface="Arial Narrow" pitchFamily="34" charset="0"/>
            </a:endParaRPr>
          </a:p>
        </p:txBody>
      </p:sp>
      <p:pic>
        <p:nvPicPr>
          <p:cNvPr id="2" name="Picture 18" descr="IFATSEAgiflogotest"/>
          <p:cNvPicPr>
            <a:picLocks noChangeAspect="1" noChangeArrowheads="1"/>
          </p:cNvPicPr>
          <p:nvPr userDrawn="1"/>
        </p:nvPicPr>
        <p:blipFill>
          <a:blip r:embed="rId13" cstate="print"/>
          <a:srcRect/>
          <a:stretch>
            <a:fillRect/>
          </a:stretch>
        </p:blipFill>
        <p:spPr>
          <a:xfrm>
            <a:off x="533400" y="1"/>
            <a:ext cx="1295400" cy="931069"/>
          </a:xfrm>
          <a:prstGeom prst="rect">
            <a:avLst/>
          </a:prstGeom>
          <a:noFill/>
          <a:ln w="9525">
            <a:noFill/>
            <a:miter lim="800000"/>
            <a:headEnd/>
            <a:tailEnd/>
          </a:ln>
        </p:spPr>
      </p:pic>
    </p:spTree>
    <p:extLst>
      <p:ext uri="{BB962C8B-B14F-4D97-AF65-F5344CB8AC3E}">
        <p14:creationId xmlns:p14="http://schemas.microsoft.com/office/powerpoint/2010/main" val="2640178319"/>
      </p:ext>
    </p:extLst>
  </p:cSld>
  <p:clrMap bg1="lt1" tx1="dk1" bg2="lt2" tx2="dk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p:pull dir="ld"/>
  </p:transition>
  <p:hf sldNum="0" hdr="0" ftr="0"/>
  <p:txStyles>
    <p:titleStyle>
      <a:lvl1pPr algn="l" rtl="0" eaLnBrk="0" fontAlgn="base" hangingPunct="0">
        <a:spcBef>
          <a:spcPct val="0"/>
        </a:spcBef>
        <a:spcAft>
          <a:spcPct val="0"/>
        </a:spcAft>
        <a:defRPr sz="2400" b="1" i="1">
          <a:solidFill>
            <a:srgbClr val="120AAA"/>
          </a:solidFill>
          <a:latin typeface="+mj-lt"/>
          <a:ea typeface="+mj-ea"/>
          <a:cs typeface="+mj-cs"/>
        </a:defRPr>
      </a:lvl1pPr>
      <a:lvl2pPr algn="l" rtl="0" eaLnBrk="0" fontAlgn="base" hangingPunct="0">
        <a:spcBef>
          <a:spcPct val="0"/>
        </a:spcBef>
        <a:spcAft>
          <a:spcPct val="0"/>
        </a:spcAft>
        <a:defRPr sz="2400" b="1" i="1">
          <a:solidFill>
            <a:srgbClr val="120AAA"/>
          </a:solidFill>
          <a:latin typeface="Verdana" pitchFamily="34" charset="0"/>
        </a:defRPr>
      </a:lvl2pPr>
      <a:lvl3pPr algn="l" rtl="0" eaLnBrk="0" fontAlgn="base" hangingPunct="0">
        <a:spcBef>
          <a:spcPct val="0"/>
        </a:spcBef>
        <a:spcAft>
          <a:spcPct val="0"/>
        </a:spcAft>
        <a:defRPr sz="2400" b="1" i="1">
          <a:solidFill>
            <a:srgbClr val="120AAA"/>
          </a:solidFill>
          <a:latin typeface="Verdana" pitchFamily="34" charset="0"/>
        </a:defRPr>
      </a:lvl3pPr>
      <a:lvl4pPr algn="l" rtl="0" eaLnBrk="0" fontAlgn="base" hangingPunct="0">
        <a:spcBef>
          <a:spcPct val="0"/>
        </a:spcBef>
        <a:spcAft>
          <a:spcPct val="0"/>
        </a:spcAft>
        <a:defRPr sz="2400" b="1" i="1">
          <a:solidFill>
            <a:srgbClr val="120AAA"/>
          </a:solidFill>
          <a:latin typeface="Verdana" pitchFamily="34" charset="0"/>
        </a:defRPr>
      </a:lvl4pPr>
      <a:lvl5pPr algn="l" rtl="0" eaLnBrk="0" fontAlgn="base" hangingPunct="0">
        <a:spcBef>
          <a:spcPct val="0"/>
        </a:spcBef>
        <a:spcAft>
          <a:spcPct val="0"/>
        </a:spcAft>
        <a:defRPr sz="2400" b="1" i="1">
          <a:solidFill>
            <a:srgbClr val="120AAA"/>
          </a:solidFill>
          <a:latin typeface="Verdana" pitchFamily="34" charset="0"/>
        </a:defRPr>
      </a:lvl5pPr>
      <a:lvl6pPr marL="457200" algn="l" rtl="0" eaLnBrk="0" fontAlgn="base" hangingPunct="0">
        <a:spcBef>
          <a:spcPct val="0"/>
        </a:spcBef>
        <a:spcAft>
          <a:spcPct val="0"/>
        </a:spcAft>
        <a:defRPr sz="2400" b="1" i="1">
          <a:solidFill>
            <a:srgbClr val="120AAA"/>
          </a:solidFill>
          <a:latin typeface="Verdana" pitchFamily="34" charset="0"/>
        </a:defRPr>
      </a:lvl6pPr>
      <a:lvl7pPr marL="914400" algn="l" rtl="0" eaLnBrk="0" fontAlgn="base" hangingPunct="0">
        <a:spcBef>
          <a:spcPct val="0"/>
        </a:spcBef>
        <a:spcAft>
          <a:spcPct val="0"/>
        </a:spcAft>
        <a:defRPr sz="2400" b="1" i="1">
          <a:solidFill>
            <a:srgbClr val="120AAA"/>
          </a:solidFill>
          <a:latin typeface="Verdana" pitchFamily="34" charset="0"/>
        </a:defRPr>
      </a:lvl7pPr>
      <a:lvl8pPr marL="1371600" algn="l" rtl="0" eaLnBrk="0" fontAlgn="base" hangingPunct="0">
        <a:spcBef>
          <a:spcPct val="0"/>
        </a:spcBef>
        <a:spcAft>
          <a:spcPct val="0"/>
        </a:spcAft>
        <a:defRPr sz="2400" b="1" i="1">
          <a:solidFill>
            <a:srgbClr val="120AAA"/>
          </a:solidFill>
          <a:latin typeface="Verdana" pitchFamily="34" charset="0"/>
        </a:defRPr>
      </a:lvl8pPr>
      <a:lvl9pPr marL="1828800" algn="l" rtl="0" eaLnBrk="0" fontAlgn="base" hangingPunct="0">
        <a:spcBef>
          <a:spcPct val="0"/>
        </a:spcBef>
        <a:spcAft>
          <a:spcPct val="0"/>
        </a:spcAft>
        <a:defRPr sz="2400" b="1" i="1">
          <a:solidFill>
            <a:srgbClr val="120AAA"/>
          </a:solidFill>
          <a:latin typeface="Verdana" pitchFamily="34" charset="0"/>
        </a:defRPr>
      </a:lvl9pPr>
    </p:titleStyle>
    <p:bodyStyle>
      <a:lvl1pPr marL="342900" indent="-342900" algn="l" rtl="0" eaLnBrk="0" fontAlgn="base" hangingPunct="0">
        <a:spcBef>
          <a:spcPct val="20000"/>
        </a:spcBef>
        <a:spcAft>
          <a:spcPct val="0"/>
        </a:spcAft>
        <a:buSzPct val="50000"/>
        <a:buFont typeface="Wingdings" pitchFamily="2" charset="2"/>
        <a:buChar char="n"/>
        <a:defRPr sz="2800">
          <a:solidFill>
            <a:srgbClr val="008CFF"/>
          </a:solidFill>
          <a:latin typeface="+mn-lt"/>
          <a:ea typeface="+mn-ea"/>
          <a:cs typeface="+mn-cs"/>
        </a:defRPr>
      </a:lvl1pPr>
      <a:lvl2pPr marL="742950" indent="-285750" algn="l" rtl="0" eaLnBrk="0" fontAlgn="base" hangingPunct="0">
        <a:spcBef>
          <a:spcPct val="20000"/>
        </a:spcBef>
        <a:spcAft>
          <a:spcPct val="0"/>
        </a:spcAft>
        <a:buChar char="-"/>
        <a:defRPr sz="2400">
          <a:solidFill>
            <a:srgbClr val="008CFF"/>
          </a:solidFill>
          <a:latin typeface="+mn-lt"/>
        </a:defRPr>
      </a:lvl2pPr>
      <a:lvl3pPr marL="1143000" indent="-228600" algn="l" rtl="0" eaLnBrk="0" fontAlgn="base" hangingPunct="0">
        <a:spcBef>
          <a:spcPct val="20000"/>
        </a:spcBef>
        <a:spcAft>
          <a:spcPct val="0"/>
        </a:spcAft>
        <a:buSzPct val="45000"/>
        <a:buFont typeface="Wingdings" pitchFamily="2" charset="2"/>
        <a:buChar char="l"/>
        <a:defRPr sz="2000">
          <a:solidFill>
            <a:srgbClr val="008CFF"/>
          </a:solidFill>
          <a:latin typeface="+mn-lt"/>
        </a:defRPr>
      </a:lvl3pPr>
      <a:lvl4pPr marL="1600200" indent="-228600" algn="l" rtl="0" eaLnBrk="0" fontAlgn="base" hangingPunct="0">
        <a:spcBef>
          <a:spcPct val="20000"/>
        </a:spcBef>
        <a:spcAft>
          <a:spcPct val="0"/>
        </a:spcAft>
        <a:buSzPct val="70000"/>
        <a:buFont typeface="Symbol" pitchFamily="18" charset="2"/>
        <a:buChar char="-"/>
        <a:defRPr>
          <a:solidFill>
            <a:srgbClr val="008CFF"/>
          </a:solidFill>
          <a:latin typeface="+mn-lt"/>
        </a:defRPr>
      </a:lvl4pPr>
      <a:lvl5pPr marL="2057400" indent="-228600" algn="l" rtl="0" eaLnBrk="0" fontAlgn="base" hangingPunct="0">
        <a:spcBef>
          <a:spcPct val="20000"/>
        </a:spcBef>
        <a:spcAft>
          <a:spcPct val="0"/>
        </a:spcAft>
        <a:buSzPct val="50000"/>
        <a:buFont typeface="Symbol" pitchFamily="18" charset="2"/>
        <a:buChar char="-"/>
        <a:defRPr>
          <a:solidFill>
            <a:srgbClr val="008CFF"/>
          </a:solidFill>
          <a:latin typeface="+mn-lt"/>
        </a:defRPr>
      </a:lvl5pPr>
      <a:lvl6pPr marL="2514600" indent="-228600" algn="l" rtl="0" eaLnBrk="0" fontAlgn="base" hangingPunct="0">
        <a:spcBef>
          <a:spcPct val="20000"/>
        </a:spcBef>
        <a:spcAft>
          <a:spcPct val="0"/>
        </a:spcAft>
        <a:buSzPct val="50000"/>
        <a:buFont typeface="Symbol" pitchFamily="18" charset="2"/>
        <a:buChar char="-"/>
        <a:defRPr>
          <a:solidFill>
            <a:srgbClr val="008CFF"/>
          </a:solidFill>
          <a:latin typeface="+mn-lt"/>
        </a:defRPr>
      </a:lvl6pPr>
      <a:lvl7pPr marL="2971800" indent="-228600" algn="l" rtl="0" eaLnBrk="0" fontAlgn="base" hangingPunct="0">
        <a:spcBef>
          <a:spcPct val="20000"/>
        </a:spcBef>
        <a:spcAft>
          <a:spcPct val="0"/>
        </a:spcAft>
        <a:buSzPct val="50000"/>
        <a:buFont typeface="Symbol" pitchFamily="18" charset="2"/>
        <a:buChar char="-"/>
        <a:defRPr>
          <a:solidFill>
            <a:srgbClr val="008CFF"/>
          </a:solidFill>
          <a:latin typeface="+mn-lt"/>
        </a:defRPr>
      </a:lvl7pPr>
      <a:lvl8pPr marL="3429000" indent="-228600" algn="l" rtl="0" eaLnBrk="0" fontAlgn="base" hangingPunct="0">
        <a:spcBef>
          <a:spcPct val="20000"/>
        </a:spcBef>
        <a:spcAft>
          <a:spcPct val="0"/>
        </a:spcAft>
        <a:buSzPct val="50000"/>
        <a:buFont typeface="Symbol" pitchFamily="18" charset="2"/>
        <a:buChar char="-"/>
        <a:defRPr>
          <a:solidFill>
            <a:srgbClr val="008CFF"/>
          </a:solidFill>
          <a:latin typeface="+mn-lt"/>
        </a:defRPr>
      </a:lvl8pPr>
      <a:lvl9pPr marL="3886200" indent="-228600" algn="l" rtl="0" eaLnBrk="0" fontAlgn="base" hangingPunct="0">
        <a:spcBef>
          <a:spcPct val="20000"/>
        </a:spcBef>
        <a:spcAft>
          <a:spcPct val="0"/>
        </a:spcAft>
        <a:buSzPct val="50000"/>
        <a:buFont typeface="Symbol" pitchFamily="18" charset="2"/>
        <a:buChar char="-"/>
        <a:defRPr>
          <a:solidFill>
            <a:srgbClr val="008CFF"/>
          </a:solidFill>
          <a:latin typeface="+mn-lt"/>
        </a:defRPr>
      </a:lvl9pPr>
    </p:bodyStyle>
    <p:otherStyle>
      <a:defPPr>
        <a:defRPr lang="de-DE" alt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ctrTitle"/>
          </p:nvPr>
        </p:nvSpPr>
        <p:spPr>
          <a:xfrm>
            <a:off x="0" y="3543859"/>
            <a:ext cx="9144000" cy="1131848"/>
          </a:xfrm>
        </p:spPr>
        <p:txBody>
          <a:bodyPr numCol="1"/>
          <a:lstStyle/>
          <a:p>
            <a:pPr>
              <a:lnSpc>
                <a:spcPct val="150000"/>
              </a:lnSpc>
              <a:spcBef>
                <a:spcPts val="300"/>
              </a:spcBef>
            </a:pPr>
            <a:r>
              <a:rPr lang="en-CA" altLang="en-CA" i="0" dirty="0">
                <a:solidFill>
                  <a:schemeClr val="tx1">
                    <a:lumMod val="75000"/>
                  </a:schemeClr>
                </a:solidFill>
                <a:latin typeface="+mn-lt"/>
              </a:rPr>
              <a:t>    2024</a:t>
            </a:r>
            <a:br>
              <a:rPr lang="en-CA" altLang="en-CA" i="0" dirty="0">
                <a:solidFill>
                  <a:schemeClr val="tx1">
                    <a:lumMod val="75000"/>
                  </a:schemeClr>
                </a:solidFill>
                <a:latin typeface="+mn-lt"/>
              </a:rPr>
            </a:br>
            <a:r>
              <a:rPr lang="en-US" dirty="0">
                <a:solidFill>
                  <a:schemeClr val="tx1">
                    <a:lumMod val="75000"/>
                  </a:schemeClr>
                </a:solidFill>
              </a:rPr>
              <a:t>IFATSEA – Dominican Republic - AARM</a:t>
            </a:r>
            <a:endParaRPr lang="en-CA" altLang="en-CA" i="0" dirty="0">
              <a:solidFill>
                <a:schemeClr val="tx1">
                  <a:lumMod val="75000"/>
                </a:schemeClr>
              </a:solidFill>
              <a:latin typeface="+mn-lt"/>
            </a:endParaRPr>
          </a:p>
        </p:txBody>
      </p:sp>
    </p:spTree>
    <p:extLst>
      <p:ext uri="{BB962C8B-B14F-4D97-AF65-F5344CB8AC3E}">
        <p14:creationId xmlns:p14="http://schemas.microsoft.com/office/powerpoint/2010/main" val="299315866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1"/>
            <a:ext cx="6779096" cy="461665"/>
          </a:xfrm>
        </p:spPr>
        <p:txBody>
          <a:bodyPr numCol="1"/>
          <a:lstStyle/>
          <a:p>
            <a:r>
              <a:rPr lang="en-US" dirty="0"/>
              <a:t>IFATSEA – INEAM - HUX</a:t>
            </a:r>
          </a:p>
        </p:txBody>
      </p:sp>
      <p:sp>
        <p:nvSpPr>
          <p:cNvPr id="3" name="Content Placeholder 2"/>
          <p:cNvSpPr>
            <a:spLocks noGrp="1"/>
          </p:cNvSpPr>
          <p:nvPr>
            <p:ph idx="1"/>
          </p:nvPr>
        </p:nvSpPr>
        <p:spPr>
          <a:xfrm>
            <a:off x="1043608" y="912168"/>
            <a:ext cx="7772400" cy="3888432"/>
          </a:xfrm>
        </p:spPr>
        <p:txBody>
          <a:bodyPr numCol="1"/>
          <a:lstStyle/>
          <a:p>
            <a:pPr marL="0" lvl="0" indent="0">
              <a:buNone/>
            </a:pPr>
            <a:r>
              <a:rPr lang="en-CA" altLang="en-CA" sz="1800" u="sng" dirty="0">
                <a:solidFill>
                  <a:schemeClr val="tx1">
                    <a:lumMod val="75000"/>
                  </a:schemeClr>
                </a:solidFill>
                <a:latin typeface="Arial" panose="020B0604020202020204" pitchFamily="34" charset="0"/>
                <a:cs typeface="Arial" panose="020B0604020202020204" pitchFamily="34" charset="0"/>
              </a:rPr>
              <a:t>Logros</a:t>
            </a:r>
            <a:br>
              <a:rPr lang="en-CA" altLang="en-CA" sz="1800" dirty="0">
                <a:solidFill>
                  <a:schemeClr val="tx1">
                    <a:lumMod val="75000"/>
                  </a:schemeClr>
                </a:solidFill>
                <a:latin typeface="Arial" panose="020B0604020202020204" pitchFamily="34" charset="0"/>
                <a:cs typeface="Arial" panose="020B0604020202020204" pitchFamily="34" charset="0"/>
              </a:rPr>
            </a:br>
            <a:endParaRPr lang="en-CA" altLang="en-CA" sz="1800" dirty="0">
              <a:solidFill>
                <a:schemeClr val="tx1">
                  <a:lumMod val="75000"/>
                </a:schemeClr>
              </a:solidFill>
              <a:latin typeface="Arial" panose="020B0604020202020204" pitchFamily="34" charset="0"/>
              <a:cs typeface="Arial" panose="020B0604020202020204" pitchFamily="34" charset="0"/>
            </a:endParaRPr>
          </a:p>
          <a:p>
            <a:pPr lvl="0">
              <a:buFont typeface="Arial" panose="020B0604020202020204" pitchFamily="34" charset="0"/>
              <a:buChar char="•"/>
            </a:pPr>
            <a:r>
              <a:rPr lang="es-ES" sz="1800" dirty="0">
                <a:solidFill>
                  <a:schemeClr val="tx1">
                    <a:lumMod val="75000"/>
                  </a:schemeClr>
                </a:solidFill>
                <a:latin typeface="Arial" panose="020B0604020202020204" pitchFamily="34" charset="0"/>
                <a:cs typeface="Arial" panose="020B0604020202020204" pitchFamily="34" charset="0"/>
              </a:rPr>
              <a:t>Participa en la </a:t>
            </a:r>
            <a:r>
              <a:rPr lang="es-ES" sz="1800" dirty="0" err="1">
                <a:solidFill>
                  <a:schemeClr val="tx1">
                    <a:lumMod val="75000"/>
                  </a:schemeClr>
                </a:solidFill>
                <a:latin typeface="Arial" panose="020B0604020202020204" pitchFamily="34" charset="0"/>
                <a:cs typeface="Arial" panose="020B0604020202020204" pitchFamily="34" charset="0"/>
              </a:rPr>
              <a:t>NGAP</a:t>
            </a:r>
            <a:r>
              <a:rPr lang="es-ES" sz="1800" dirty="0">
                <a:solidFill>
                  <a:schemeClr val="tx1">
                    <a:lumMod val="75000"/>
                  </a:schemeClr>
                </a:solidFill>
                <a:latin typeface="Arial" panose="020B0604020202020204" pitchFamily="34" charset="0"/>
                <a:cs typeface="Arial" panose="020B0604020202020204" pitchFamily="34" charset="0"/>
              </a:rPr>
              <a:t> para la creación/actualización de Documentos  </a:t>
            </a:r>
            <a:r>
              <a:rPr lang="es-ES" sz="1800" dirty="0" err="1">
                <a:solidFill>
                  <a:schemeClr val="tx1">
                    <a:lumMod val="75000"/>
                  </a:schemeClr>
                </a:solidFill>
                <a:latin typeface="Arial" panose="020B0604020202020204" pitchFamily="34" charset="0"/>
                <a:cs typeface="Arial" panose="020B0604020202020204" pitchFamily="34" charset="0"/>
              </a:rPr>
              <a:t>ICAO</a:t>
            </a:r>
            <a:r>
              <a:rPr lang="es-ES" sz="1800" dirty="0">
                <a:solidFill>
                  <a:schemeClr val="tx1">
                    <a:lumMod val="75000"/>
                  </a:schemeClr>
                </a:solidFill>
                <a:latin typeface="Arial" panose="020B0604020202020204" pitchFamily="34" charset="0"/>
                <a:cs typeface="Arial" panose="020B0604020202020204" pitchFamily="34" charset="0"/>
              </a:rPr>
              <a:t> 10057/9868. Siendo un participantes clave en los talleres a nivel mundial (en oficinas regionales)</a:t>
            </a:r>
          </a:p>
          <a:p>
            <a:pPr marL="0" lvl="0" indent="0">
              <a:buNone/>
            </a:pPr>
            <a:endParaRPr lang="es-ES" sz="1800" dirty="0">
              <a:solidFill>
                <a:schemeClr val="tx1">
                  <a:lumMod val="75000"/>
                </a:schemeClr>
              </a:solidFill>
              <a:latin typeface="Arial" panose="020B0604020202020204" pitchFamily="34" charset="0"/>
              <a:cs typeface="Arial" panose="020B0604020202020204" pitchFamily="34" charset="0"/>
            </a:endParaRPr>
          </a:p>
          <a:p>
            <a:pPr lvl="0">
              <a:buFont typeface="Arial" panose="020B0604020202020204" pitchFamily="34" charset="0"/>
              <a:buChar char="•"/>
            </a:pPr>
            <a:r>
              <a:rPr lang="es-ES" sz="1800" dirty="0">
                <a:solidFill>
                  <a:schemeClr val="tx1">
                    <a:lumMod val="75000"/>
                  </a:schemeClr>
                </a:solidFill>
                <a:latin typeface="Arial" panose="020B0604020202020204" pitchFamily="34" charset="0"/>
                <a:cs typeface="Arial" panose="020B0604020202020204" pitchFamily="34" charset="0"/>
              </a:rPr>
              <a:t>Participa en las Asambleas Generales de la OACI</a:t>
            </a:r>
          </a:p>
          <a:p>
            <a:pPr marL="0" lvl="0" indent="0">
              <a:buNone/>
            </a:pPr>
            <a:endParaRPr lang="es-ES" sz="1800" dirty="0">
              <a:solidFill>
                <a:schemeClr val="tx1">
                  <a:lumMod val="75000"/>
                </a:schemeClr>
              </a:solidFill>
              <a:latin typeface="Arial" panose="020B0604020202020204" pitchFamily="34" charset="0"/>
              <a:cs typeface="Arial" panose="020B0604020202020204" pitchFamily="34" charset="0"/>
            </a:endParaRPr>
          </a:p>
          <a:p>
            <a:pPr lvl="0">
              <a:buFont typeface="Arial" panose="020B0604020202020204" pitchFamily="34" charset="0"/>
              <a:buChar char="•"/>
            </a:pPr>
            <a:r>
              <a:rPr lang="es-ES" sz="1800" dirty="0">
                <a:solidFill>
                  <a:schemeClr val="tx1">
                    <a:lumMod val="75000"/>
                  </a:schemeClr>
                </a:solidFill>
                <a:latin typeface="Arial" panose="020B0604020202020204" pitchFamily="34" charset="0"/>
                <a:cs typeface="Arial" panose="020B0604020202020204" pitchFamily="34" charset="0"/>
              </a:rPr>
              <a:t>Ha participado en los trabajos de investigación y creación, de la Nota de estudio 229: REQUERIMIENTOS</a:t>
            </a:r>
            <a:r>
              <a:rPr lang="en-US" sz="1800" dirty="0">
                <a:solidFill>
                  <a:schemeClr val="tx1">
                    <a:lumMod val="75000"/>
                  </a:schemeClr>
                </a:solidFill>
                <a:latin typeface="Arial" panose="020B0604020202020204" pitchFamily="34" charset="0"/>
                <a:cs typeface="Arial" panose="020B0604020202020204" pitchFamily="34" charset="0"/>
              </a:rPr>
              <a:t>  DE </a:t>
            </a:r>
            <a:r>
              <a:rPr lang="es-ES" sz="1800" dirty="0">
                <a:solidFill>
                  <a:schemeClr val="tx1">
                    <a:lumMod val="75000"/>
                  </a:schemeClr>
                </a:solidFill>
                <a:latin typeface="Arial" panose="020B0604020202020204" pitchFamily="34" charset="0"/>
                <a:cs typeface="Arial" panose="020B0604020202020204" pitchFamily="34" charset="0"/>
              </a:rPr>
              <a:t>ÉXITO PARA LOS LOGROS EN LOS OBJETIVOS DE LA CAPACITACIÓN BÁSICA PARA TODO  </a:t>
            </a:r>
            <a:r>
              <a:rPr lang="es-ES" sz="1800" dirty="0" err="1">
                <a:solidFill>
                  <a:schemeClr val="tx1">
                    <a:lumMod val="75000"/>
                  </a:schemeClr>
                </a:solidFill>
                <a:latin typeface="Arial" panose="020B0604020202020204" pitchFamily="34" charset="0"/>
                <a:cs typeface="Arial" panose="020B0604020202020204" pitchFamily="34" charset="0"/>
              </a:rPr>
              <a:t>ATSEP</a:t>
            </a:r>
            <a:r>
              <a:rPr lang="es-ES" sz="1800" dirty="0">
                <a:solidFill>
                  <a:schemeClr val="tx1">
                    <a:lumMod val="75000"/>
                  </a:schemeClr>
                </a:solidFill>
                <a:latin typeface="Arial" panose="020B0604020202020204" pitchFamily="34" charset="0"/>
                <a:cs typeface="Arial" panose="020B0604020202020204" pitchFamily="34" charset="0"/>
              </a:rPr>
              <a:t> para su aprobación por la </a:t>
            </a:r>
            <a:r>
              <a:rPr lang="es-ES" sz="1800" dirty="0" err="1">
                <a:solidFill>
                  <a:schemeClr val="tx1">
                    <a:lumMod val="75000"/>
                  </a:schemeClr>
                </a:solidFill>
                <a:latin typeface="Arial" panose="020B0604020202020204" pitchFamily="34" charset="0"/>
                <a:cs typeface="Arial" panose="020B0604020202020204" pitchFamily="34" charset="0"/>
              </a:rPr>
              <a:t>OACI</a:t>
            </a:r>
            <a:endParaRPr lang="en-US" sz="1800" dirty="0">
              <a:solidFill>
                <a:schemeClr val="tx1">
                  <a:lumMod val="75000"/>
                </a:schemeClr>
              </a:solidFill>
              <a:latin typeface="Arial" panose="020B0604020202020204" pitchFamily="34" charset="0"/>
              <a:cs typeface="Arial" panose="020B0604020202020204" pitchFamily="34" charset="0"/>
            </a:endParaRPr>
          </a:p>
          <a:p>
            <a:pPr lvl="0">
              <a:buFont typeface="Arial" panose="020B0604020202020204" pitchFamily="34" charset="0"/>
              <a:buChar char="•"/>
            </a:pPr>
            <a:endParaRPr lang="en-US" sz="1800" dirty="0">
              <a:solidFill>
                <a:schemeClr val="accent4">
                  <a:lumMod val="50000"/>
                </a:schemeClr>
              </a:solidFill>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numCol="1"/>
          <a:lstStyle/>
          <a:p>
            <a:pPr>
              <a:defRPr/>
            </a:pPr>
            <a:r>
              <a:rPr lang="fr-FR" altLang="fr-FR" dirty="0"/>
              <a:t>		</a:t>
            </a:r>
          </a:p>
          <a:p>
            <a:pPr>
              <a:defRPr/>
            </a:pPr>
            <a:r>
              <a:rPr lang="fr-FR" altLang="fr-FR" dirty="0"/>
              <a:t>	</a:t>
            </a:r>
            <a:r>
              <a:rPr lang="fr-FR" altLang="fr-FR" dirty="0">
                <a:solidFill>
                  <a:srgbClr val="003300"/>
                </a:solidFill>
              </a:rPr>
              <a:t>	</a:t>
            </a:r>
          </a:p>
        </p:txBody>
      </p:sp>
    </p:spTree>
    <p:extLst>
      <p:ext uri="{BB962C8B-B14F-4D97-AF65-F5344CB8AC3E}">
        <p14:creationId xmlns:p14="http://schemas.microsoft.com/office/powerpoint/2010/main" val="2220610051"/>
      </p:ext>
    </p:extLst>
  </p:cSld>
  <p:clrMapOvr>
    <a:masterClrMapping/>
  </p:clrMapOvr>
  <p:transition>
    <p:pull dir="l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1"/>
            <a:ext cx="6779096" cy="461665"/>
          </a:xfrm>
        </p:spPr>
        <p:txBody>
          <a:bodyPr numCol="1"/>
          <a:lstStyle/>
          <a:p>
            <a:r>
              <a:rPr lang="en-US" dirty="0"/>
              <a:t>IFATSEA – INEAM - HUX</a:t>
            </a:r>
          </a:p>
        </p:txBody>
      </p:sp>
      <p:sp>
        <p:nvSpPr>
          <p:cNvPr id="3" name="Content Placeholder 2"/>
          <p:cNvSpPr>
            <a:spLocks noGrp="1"/>
          </p:cNvSpPr>
          <p:nvPr>
            <p:ph idx="1"/>
          </p:nvPr>
        </p:nvSpPr>
        <p:spPr>
          <a:xfrm>
            <a:off x="914400" y="915566"/>
            <a:ext cx="7772400" cy="3888432"/>
          </a:xfrm>
        </p:spPr>
        <p:txBody>
          <a:bodyPr numCol="1"/>
          <a:lstStyle/>
          <a:p>
            <a:pPr marL="0" lvl="0" indent="0">
              <a:buNone/>
            </a:pPr>
            <a:r>
              <a:rPr lang="en-CA" altLang="en-CA" sz="1800" b="1" u="sng" dirty="0">
                <a:solidFill>
                  <a:schemeClr val="tx1">
                    <a:lumMod val="75000"/>
                  </a:schemeClr>
                </a:solidFill>
                <a:latin typeface="Arial" panose="020B0604020202020204" pitchFamily="34" charset="0"/>
                <a:cs typeface="Arial" panose="020B0604020202020204" pitchFamily="34" charset="0"/>
              </a:rPr>
              <a:t>Logros</a:t>
            </a:r>
          </a:p>
          <a:p>
            <a:pPr>
              <a:buFont typeface="Arial" panose="020B0604020202020204" pitchFamily="34" charset="0"/>
              <a:buChar char="•"/>
            </a:pPr>
            <a:r>
              <a:rPr lang="es-ES" sz="1800" dirty="0">
                <a:solidFill>
                  <a:schemeClr val="tx1">
                    <a:lumMod val="75000"/>
                  </a:schemeClr>
                </a:solidFill>
                <a:cs typeface="Arial" panose="020B0604020202020204" pitchFamily="34" charset="0"/>
              </a:rPr>
              <a:t>Participa en la creación y entrega para su aceptación por parte de la OACI, de la última nota de estudio sobre objetivos de seguridad cibernética: A41-WP/12, ACTUALIZACIÓN DE LOS OBJETIVOS Y DESARROLLO EN LA CAPACITACIÓN EXISTENTE PARA </a:t>
            </a:r>
            <a:r>
              <a:rPr lang="es-ES" sz="1800" dirty="0" err="1">
                <a:solidFill>
                  <a:schemeClr val="tx1">
                    <a:lumMod val="75000"/>
                  </a:schemeClr>
                </a:solidFill>
                <a:cs typeface="Arial" panose="020B0604020202020204" pitchFamily="34" charset="0"/>
              </a:rPr>
              <a:t>ATSEP</a:t>
            </a:r>
            <a:r>
              <a:rPr lang="es-ES" sz="1800" dirty="0">
                <a:solidFill>
                  <a:schemeClr val="tx1">
                    <a:lumMod val="75000"/>
                  </a:schemeClr>
                </a:solidFill>
                <a:cs typeface="Arial" panose="020B0604020202020204" pitchFamily="34" charset="0"/>
              </a:rPr>
              <a:t> SOBRE SEGURIDAD CIBERNÉTICA</a:t>
            </a:r>
          </a:p>
          <a:p>
            <a:pPr>
              <a:buFont typeface="Arial" panose="020B0604020202020204" pitchFamily="34" charset="0"/>
              <a:buChar char="•"/>
            </a:pPr>
            <a:r>
              <a:rPr lang="es-ES" sz="1800" dirty="0">
                <a:solidFill>
                  <a:schemeClr val="tx1">
                    <a:lumMod val="75000"/>
                  </a:schemeClr>
                </a:solidFill>
              </a:rPr>
              <a:t>Organizando grupos de trabajo para la recopilación de información y creación de un plan de estudios para apoyar los objetivos básicos de instrucción (10057) presentado a la OACI para una circular</a:t>
            </a:r>
          </a:p>
          <a:p>
            <a:pPr>
              <a:buFont typeface="Arial" panose="020B0604020202020204" pitchFamily="34" charset="0"/>
              <a:buChar char="•"/>
            </a:pPr>
            <a:r>
              <a:rPr lang="es-ES" sz="1800" dirty="0">
                <a:solidFill>
                  <a:schemeClr val="tx1">
                    <a:lumMod val="75000"/>
                  </a:schemeClr>
                </a:solidFill>
              </a:rPr>
              <a:t>Organizando grupos de trabajo para la recopilación de información y creación de un plan para establecer la competencia continua (basado en 10057)</a:t>
            </a:r>
          </a:p>
          <a:p>
            <a:pPr marL="0" lvl="0" indent="0">
              <a:buNone/>
            </a:pPr>
            <a:endParaRPr lang="es-ES" sz="1800" dirty="0">
              <a:solidFill>
                <a:schemeClr val="tx1">
                  <a:lumMod val="75000"/>
                </a:schemeClr>
              </a:solidFill>
              <a:latin typeface="Arial" panose="020B0604020202020204" pitchFamily="34" charset="0"/>
              <a:cs typeface="Arial" panose="020B0604020202020204" pitchFamily="34" charset="0"/>
            </a:endParaRPr>
          </a:p>
          <a:p>
            <a:pPr lvl="0">
              <a:buFont typeface="Arial" panose="020B0604020202020204" pitchFamily="34" charset="0"/>
              <a:buChar char="•"/>
            </a:pPr>
            <a:endParaRPr lang="en-US" sz="1800" dirty="0">
              <a:solidFill>
                <a:schemeClr val="tx1">
                  <a:lumMod val="75000"/>
                </a:schemeClr>
              </a:solidFill>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numCol="1"/>
          <a:lstStyle/>
          <a:p>
            <a:pPr>
              <a:defRPr/>
            </a:pPr>
            <a:r>
              <a:rPr lang="fr-FR" altLang="fr-FR" dirty="0"/>
              <a:t>		</a:t>
            </a:r>
          </a:p>
          <a:p>
            <a:pPr>
              <a:defRPr/>
            </a:pPr>
            <a:r>
              <a:rPr lang="fr-FR" altLang="fr-FR" dirty="0"/>
              <a:t>	</a:t>
            </a:r>
            <a:r>
              <a:rPr lang="fr-FR" altLang="fr-FR" dirty="0">
                <a:solidFill>
                  <a:srgbClr val="003300"/>
                </a:solidFill>
              </a:rPr>
              <a:t>	</a:t>
            </a:r>
          </a:p>
        </p:txBody>
      </p:sp>
    </p:spTree>
    <p:extLst>
      <p:ext uri="{BB962C8B-B14F-4D97-AF65-F5344CB8AC3E}">
        <p14:creationId xmlns:p14="http://schemas.microsoft.com/office/powerpoint/2010/main" val="3555344529"/>
      </p:ext>
    </p:extLst>
  </p:cSld>
  <p:clrMapOvr>
    <a:masterClrMapping/>
  </p:clrMapOvr>
  <p:transition>
    <p:pull dir="l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1"/>
            <a:ext cx="6779096" cy="461665"/>
          </a:xfrm>
        </p:spPr>
        <p:txBody>
          <a:bodyPr numCol="1"/>
          <a:lstStyle/>
          <a:p>
            <a:r>
              <a:rPr lang="en-US" dirty="0"/>
              <a:t>IFATSEA – INEAM - HUX</a:t>
            </a:r>
          </a:p>
        </p:txBody>
      </p:sp>
      <p:sp>
        <p:nvSpPr>
          <p:cNvPr id="3" name="Content Placeholder 2"/>
          <p:cNvSpPr>
            <a:spLocks noGrp="1"/>
          </p:cNvSpPr>
          <p:nvPr>
            <p:ph idx="1"/>
          </p:nvPr>
        </p:nvSpPr>
        <p:spPr>
          <a:xfrm>
            <a:off x="914400" y="987574"/>
            <a:ext cx="7772400" cy="3470126"/>
          </a:xfrm>
        </p:spPr>
        <p:txBody>
          <a:bodyPr numCol="1"/>
          <a:lstStyle/>
          <a:p>
            <a:pPr marL="0" indent="0">
              <a:buNone/>
            </a:pPr>
            <a:r>
              <a:rPr lang="en-CA" altLang="en-CA" sz="1800" b="1" u="sng" dirty="0">
                <a:solidFill>
                  <a:schemeClr val="tx1">
                    <a:lumMod val="75000"/>
                  </a:schemeClr>
                </a:solidFill>
                <a:latin typeface="Arial" panose="020B0604020202020204" pitchFamily="34" charset="0"/>
                <a:cs typeface="Arial" panose="020B0604020202020204" pitchFamily="34" charset="0"/>
              </a:rPr>
              <a:t>Logros</a:t>
            </a:r>
            <a:endParaRPr lang="es-ES" sz="1800" dirty="0">
              <a:solidFill>
                <a:schemeClr val="tx1">
                  <a:lumMod val="75000"/>
                </a:schemeClr>
              </a:solidFill>
            </a:endParaRPr>
          </a:p>
          <a:p>
            <a:pPr>
              <a:buFont typeface="Arial" panose="020B0604020202020204" pitchFamily="34" charset="0"/>
              <a:buChar char="•"/>
            </a:pPr>
            <a:r>
              <a:rPr lang="es-ES" sz="1800" dirty="0">
                <a:solidFill>
                  <a:schemeClr val="tx1">
                    <a:lumMod val="75000"/>
                  </a:schemeClr>
                </a:solidFill>
              </a:rPr>
              <a:t>A pedido de la OACI, participó en una auditoría de la </a:t>
            </a:r>
            <a:r>
              <a:rPr lang="es-ES" sz="1800" dirty="0" err="1">
                <a:solidFill>
                  <a:schemeClr val="tx1">
                    <a:lumMod val="75000"/>
                  </a:schemeClr>
                </a:solidFill>
              </a:rPr>
              <a:t>OACI</a:t>
            </a:r>
            <a:r>
              <a:rPr lang="es-ES" sz="1800" dirty="0">
                <a:solidFill>
                  <a:schemeClr val="tx1">
                    <a:lumMod val="75000"/>
                  </a:schemeClr>
                </a:solidFill>
              </a:rPr>
              <a:t> sobre un curso de capacitación básica NCAT (</a:t>
            </a:r>
            <a:r>
              <a:rPr lang="es-ES" sz="1800" dirty="0" err="1">
                <a:solidFill>
                  <a:schemeClr val="tx1">
                    <a:lumMod val="75000"/>
                  </a:schemeClr>
                </a:solidFill>
              </a:rPr>
              <a:t>ref</a:t>
            </a:r>
            <a:r>
              <a:rPr lang="es-ES" sz="1800" dirty="0">
                <a:solidFill>
                  <a:schemeClr val="tx1">
                    <a:lumMod val="75000"/>
                  </a:schemeClr>
                </a:solidFill>
              </a:rPr>
              <a:t> 10057</a:t>
            </a:r>
            <a:r>
              <a:rPr lang="en-US" sz="1800" dirty="0">
                <a:solidFill>
                  <a:schemeClr val="tx1">
                    <a:lumMod val="75000"/>
                  </a:schemeClr>
                </a:solidFill>
              </a:rPr>
              <a:t>)</a:t>
            </a:r>
          </a:p>
          <a:p>
            <a:pPr>
              <a:buFont typeface="Arial" panose="020B0604020202020204" pitchFamily="34" charset="0"/>
              <a:buChar char="•"/>
            </a:pPr>
            <a:r>
              <a:rPr lang="es-ES" sz="1800" dirty="0">
                <a:solidFill>
                  <a:schemeClr val="tx1">
                    <a:lumMod val="75000"/>
                  </a:schemeClr>
                </a:solidFill>
              </a:rPr>
              <a:t>Creó un Programa de Formación para la verificación y asegurar el contenido de los cursos de Formación Básica  (10057)</a:t>
            </a:r>
          </a:p>
          <a:p>
            <a:pPr>
              <a:buFont typeface="Arial" panose="020B0604020202020204" pitchFamily="34" charset="0"/>
              <a:buChar char="•"/>
            </a:pPr>
            <a:r>
              <a:rPr lang="es-ES" sz="1800" dirty="0">
                <a:solidFill>
                  <a:schemeClr val="tx1">
                    <a:lumMod val="75000"/>
                  </a:schemeClr>
                </a:solidFill>
              </a:rPr>
              <a:t>Ha realizado Auditorías completas a organizaciones de capacitación que se basan en el programa de capacitación verificable i-</a:t>
            </a:r>
            <a:r>
              <a:rPr lang="es-ES" sz="1800" dirty="0" err="1">
                <a:solidFill>
                  <a:schemeClr val="tx1">
                    <a:lumMod val="75000"/>
                  </a:schemeClr>
                </a:solidFill>
              </a:rPr>
              <a:t>VT</a:t>
            </a:r>
            <a:r>
              <a:rPr lang="es-ES" sz="1800" dirty="0">
                <a:solidFill>
                  <a:schemeClr val="tx1">
                    <a:lumMod val="75000"/>
                  </a:schemeClr>
                </a:solidFill>
              </a:rPr>
              <a:t> (los cursos auditados cumplieron con el programa)</a:t>
            </a:r>
            <a:endParaRPr lang="en-US" sz="1800" dirty="0">
              <a:solidFill>
                <a:schemeClr val="tx1">
                  <a:lumMod val="75000"/>
                </a:schemeClr>
              </a:solidFill>
            </a:endParaRPr>
          </a:p>
        </p:txBody>
      </p:sp>
      <p:sp>
        <p:nvSpPr>
          <p:cNvPr id="4" name="Date Placeholder 3"/>
          <p:cNvSpPr>
            <a:spLocks noGrp="1"/>
          </p:cNvSpPr>
          <p:nvPr>
            <p:ph type="dt" sz="half" idx="10"/>
          </p:nvPr>
        </p:nvSpPr>
        <p:spPr/>
        <p:txBody>
          <a:bodyPr numCol="1"/>
          <a:lstStyle/>
          <a:p>
            <a:pPr>
              <a:defRPr/>
            </a:pPr>
            <a:r>
              <a:rPr lang="fr-FR" altLang="fr-FR" dirty="0"/>
              <a:t>		</a:t>
            </a:r>
          </a:p>
          <a:p>
            <a:pPr>
              <a:defRPr/>
            </a:pPr>
            <a:r>
              <a:rPr lang="fr-FR" altLang="fr-FR" dirty="0"/>
              <a:t>	</a:t>
            </a:r>
            <a:r>
              <a:rPr lang="fr-FR" altLang="fr-FR" dirty="0">
                <a:solidFill>
                  <a:srgbClr val="003300"/>
                </a:solidFill>
              </a:rPr>
              <a:t>	</a:t>
            </a:r>
          </a:p>
        </p:txBody>
      </p:sp>
    </p:spTree>
    <p:extLst>
      <p:ext uri="{BB962C8B-B14F-4D97-AF65-F5344CB8AC3E}">
        <p14:creationId xmlns:p14="http://schemas.microsoft.com/office/powerpoint/2010/main" val="261611334"/>
      </p:ext>
    </p:extLst>
  </p:cSld>
  <p:clrMapOvr>
    <a:masterClrMapping/>
  </p:clrMapOvr>
  <p:transition>
    <p:pull dir="l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1"/>
            <a:ext cx="6779096" cy="461665"/>
          </a:xfrm>
        </p:spPr>
        <p:txBody>
          <a:bodyPr numCol="1"/>
          <a:lstStyle/>
          <a:p>
            <a:r>
              <a:rPr lang="en-US" dirty="0"/>
              <a:t>IFATSEA – INEAM - HUX</a:t>
            </a:r>
          </a:p>
        </p:txBody>
      </p:sp>
      <p:sp>
        <p:nvSpPr>
          <p:cNvPr id="3" name="Content Placeholder 2"/>
          <p:cNvSpPr>
            <a:spLocks noGrp="1"/>
          </p:cNvSpPr>
          <p:nvPr>
            <p:ph idx="1"/>
          </p:nvPr>
        </p:nvSpPr>
        <p:spPr>
          <a:xfrm>
            <a:off x="914400" y="987574"/>
            <a:ext cx="7772400" cy="3470126"/>
          </a:xfrm>
        </p:spPr>
        <p:txBody>
          <a:bodyPr numCol="1"/>
          <a:lstStyle/>
          <a:p>
            <a:pPr marL="0" indent="0">
              <a:buNone/>
            </a:pPr>
            <a:r>
              <a:rPr lang="en-CA" altLang="en-CA" sz="1800" b="1" u="sng" dirty="0">
                <a:solidFill>
                  <a:schemeClr val="tx1">
                    <a:lumMod val="75000"/>
                  </a:schemeClr>
                </a:solidFill>
                <a:cs typeface="Arial" panose="020B0604020202020204" pitchFamily="34" charset="0"/>
              </a:rPr>
              <a:t>Logros</a:t>
            </a:r>
            <a:endParaRPr lang="es-ES" sz="1800" dirty="0">
              <a:solidFill>
                <a:schemeClr val="tx1">
                  <a:lumMod val="75000"/>
                </a:schemeClr>
              </a:solidFill>
            </a:endParaRPr>
          </a:p>
          <a:p>
            <a:pPr>
              <a:buFont typeface="Arial" panose="020B0604020202020204" pitchFamily="34" charset="0"/>
              <a:buChar char="•"/>
            </a:pPr>
            <a:endParaRPr lang="en-US" sz="1800" dirty="0">
              <a:solidFill>
                <a:schemeClr val="tx1">
                  <a:lumMod val="75000"/>
                </a:schemeClr>
              </a:solidFill>
            </a:endParaRPr>
          </a:p>
          <a:p>
            <a:pPr>
              <a:buFont typeface="Arial" panose="020B0604020202020204" pitchFamily="34" charset="0"/>
              <a:buChar char="•"/>
            </a:pPr>
            <a:r>
              <a:rPr lang="es-ES" sz="1800" dirty="0">
                <a:solidFill>
                  <a:schemeClr val="tx1">
                    <a:lumMod val="75000"/>
                  </a:schemeClr>
                </a:solidFill>
              </a:rPr>
              <a:t>Mantiene la función de enlace de la OACI para IFATSEA</a:t>
            </a:r>
          </a:p>
          <a:p>
            <a:pPr>
              <a:buFont typeface="Arial" panose="020B0604020202020204" pitchFamily="34" charset="0"/>
              <a:buChar char="•"/>
            </a:pPr>
            <a:r>
              <a:rPr lang="es-ES" sz="1800" dirty="0">
                <a:solidFill>
                  <a:schemeClr val="tx1">
                    <a:lumMod val="75000"/>
                  </a:schemeClr>
                </a:solidFill>
              </a:rPr>
              <a:t>Ocupa un puesto como observador en la Comisión de Aeronavegación (ANC) de la OACI</a:t>
            </a:r>
          </a:p>
          <a:p>
            <a:pPr>
              <a:buFont typeface="Arial" panose="020B0604020202020204" pitchFamily="34" charset="0"/>
              <a:buChar char="•"/>
            </a:pPr>
            <a:r>
              <a:rPr lang="es-ES" sz="1800" dirty="0">
                <a:solidFill>
                  <a:schemeClr val="tx1">
                    <a:lumMod val="75000"/>
                  </a:schemeClr>
                </a:solidFill>
              </a:rPr>
              <a:t>Ha creado folletos y suministró información en apoyo del reclutamiento regional</a:t>
            </a:r>
          </a:p>
          <a:p>
            <a:pPr>
              <a:buFont typeface="Arial" panose="020B0604020202020204" pitchFamily="34" charset="0"/>
              <a:buChar char="•"/>
            </a:pPr>
            <a:r>
              <a:rPr lang="es-ES" sz="1800" dirty="0">
                <a:solidFill>
                  <a:schemeClr val="tx1">
                    <a:lumMod val="75000"/>
                  </a:schemeClr>
                </a:solidFill>
              </a:rPr>
              <a:t>Organizar y llevar a cabo reuniones regionales y sesiones informativas</a:t>
            </a:r>
          </a:p>
          <a:p>
            <a:pPr>
              <a:buFont typeface="Arial" panose="020B0604020202020204" pitchFamily="34" charset="0"/>
              <a:buChar char="•"/>
            </a:pPr>
            <a:r>
              <a:rPr lang="es-ES" sz="1800" dirty="0">
                <a:solidFill>
                  <a:schemeClr val="tx1">
                    <a:lumMod val="75000"/>
                  </a:schemeClr>
                </a:solidFill>
              </a:rPr>
              <a:t>Se trabaja en las etapas iníciales para la creación del plan/puesto de Mentor</a:t>
            </a:r>
            <a:endParaRPr lang="en-US" sz="1800" dirty="0">
              <a:solidFill>
                <a:schemeClr val="tx1">
                  <a:lumMod val="75000"/>
                </a:schemeClr>
              </a:solidFill>
            </a:endParaRPr>
          </a:p>
        </p:txBody>
      </p:sp>
      <p:sp>
        <p:nvSpPr>
          <p:cNvPr id="4" name="Date Placeholder 3"/>
          <p:cNvSpPr>
            <a:spLocks noGrp="1"/>
          </p:cNvSpPr>
          <p:nvPr>
            <p:ph type="dt" sz="half" idx="10"/>
          </p:nvPr>
        </p:nvSpPr>
        <p:spPr/>
        <p:txBody>
          <a:bodyPr numCol="1"/>
          <a:lstStyle/>
          <a:p>
            <a:pPr>
              <a:defRPr/>
            </a:pPr>
            <a:r>
              <a:rPr lang="fr-FR" altLang="fr-FR" dirty="0"/>
              <a:t>			</a:t>
            </a:r>
            <a:r>
              <a:rPr lang="fr-FR" altLang="fr-FR" dirty="0">
                <a:solidFill>
                  <a:srgbClr val="003300"/>
                </a:solidFill>
              </a:rPr>
              <a:t>	</a:t>
            </a:r>
          </a:p>
        </p:txBody>
      </p:sp>
    </p:spTree>
    <p:extLst>
      <p:ext uri="{BB962C8B-B14F-4D97-AF65-F5344CB8AC3E}">
        <p14:creationId xmlns:p14="http://schemas.microsoft.com/office/powerpoint/2010/main" val="710899117"/>
      </p:ext>
    </p:extLst>
  </p:cSld>
  <p:clrMapOvr>
    <a:masterClrMapping/>
  </p:clrMapOvr>
  <p:transition>
    <p:pull dir="l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01402F9-D903-7EA4-91D2-6E3F77C4D2FC}"/>
              </a:ext>
            </a:extLst>
          </p:cNvPr>
          <p:cNvSpPr txBox="1"/>
          <p:nvPr/>
        </p:nvSpPr>
        <p:spPr>
          <a:xfrm>
            <a:off x="3563888" y="3579862"/>
            <a:ext cx="2672526" cy="646331"/>
          </a:xfrm>
          <a:prstGeom prst="rect">
            <a:avLst/>
          </a:prstGeom>
          <a:noFill/>
        </p:spPr>
        <p:txBody>
          <a:bodyPr wrap="none" rtlCol="0">
            <a:spAutoFit/>
          </a:bodyPr>
          <a:lstStyle/>
          <a:p>
            <a:r>
              <a:rPr lang="en-US" sz="3600" dirty="0" err="1"/>
              <a:t>Preguntas</a:t>
            </a:r>
            <a:r>
              <a:rPr lang="en-US" sz="3600" dirty="0"/>
              <a:t> ?</a:t>
            </a:r>
          </a:p>
        </p:txBody>
      </p:sp>
    </p:spTree>
    <p:extLst>
      <p:ext uri="{BB962C8B-B14F-4D97-AF65-F5344CB8AC3E}">
        <p14:creationId xmlns:p14="http://schemas.microsoft.com/office/powerpoint/2010/main" val="27743820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6CF26-BB08-FC73-60E7-81BB2E9D8722}"/>
              </a:ext>
            </a:extLst>
          </p:cNvPr>
          <p:cNvSpPr>
            <a:spLocks noGrp="1"/>
          </p:cNvSpPr>
          <p:nvPr>
            <p:ph type="title"/>
          </p:nvPr>
        </p:nvSpPr>
        <p:spPr>
          <a:xfrm>
            <a:off x="1907704" y="1"/>
            <a:ext cx="6779096" cy="461665"/>
          </a:xfrm>
        </p:spPr>
        <p:txBody>
          <a:bodyPr/>
          <a:lstStyle/>
          <a:p>
            <a:r>
              <a:rPr lang="en-US" dirty="0"/>
              <a:t>IFATSEA – Dominican Republic AARM</a:t>
            </a:r>
          </a:p>
        </p:txBody>
      </p:sp>
      <p:sp>
        <p:nvSpPr>
          <p:cNvPr id="3" name="Content Placeholder 2">
            <a:extLst>
              <a:ext uri="{FF2B5EF4-FFF2-40B4-BE49-F238E27FC236}">
                <a16:creationId xmlns:a16="http://schemas.microsoft.com/office/drawing/2014/main" id="{1B612A24-0052-CAB1-8CF2-2EEEE7217289}"/>
              </a:ext>
            </a:extLst>
          </p:cNvPr>
          <p:cNvSpPr>
            <a:spLocks noGrp="1"/>
          </p:cNvSpPr>
          <p:nvPr>
            <p:ph idx="1"/>
          </p:nvPr>
        </p:nvSpPr>
        <p:spPr/>
        <p:txBody>
          <a:bodyPr/>
          <a:lstStyle/>
          <a:p>
            <a:endParaRPr lang="en-US" dirty="0"/>
          </a:p>
          <a:p>
            <a:r>
              <a:rPr lang="en-US" b="1" dirty="0">
                <a:solidFill>
                  <a:schemeClr val="tx1">
                    <a:lumMod val="75000"/>
                  </a:schemeClr>
                </a:solidFill>
              </a:rPr>
              <a:t>Patrick Delaney de USA</a:t>
            </a:r>
            <a:br>
              <a:rPr lang="en-US" b="1" dirty="0">
                <a:solidFill>
                  <a:schemeClr val="tx1">
                    <a:lumMod val="75000"/>
                  </a:schemeClr>
                </a:solidFill>
              </a:rPr>
            </a:br>
            <a:r>
              <a:rPr lang="en-US" b="1" dirty="0">
                <a:solidFill>
                  <a:schemeClr val="tx1">
                    <a:lumMod val="75000"/>
                  </a:schemeClr>
                </a:solidFill>
              </a:rPr>
              <a:t>IFATSEA </a:t>
            </a:r>
            <a:r>
              <a:rPr lang="en-US" b="1">
                <a:solidFill>
                  <a:schemeClr val="tx1">
                    <a:lumMod val="75000"/>
                  </a:schemeClr>
                </a:solidFill>
              </a:rPr>
              <a:t>Vice </a:t>
            </a:r>
            <a:r>
              <a:rPr lang="en-US" b="1" dirty="0">
                <a:solidFill>
                  <a:schemeClr val="tx1">
                    <a:lumMod val="75000"/>
                  </a:schemeClr>
                </a:solidFill>
              </a:rPr>
              <a:t>P</a:t>
            </a:r>
            <a:r>
              <a:rPr lang="en-US" b="1">
                <a:solidFill>
                  <a:schemeClr val="tx1">
                    <a:lumMod val="75000"/>
                  </a:schemeClr>
                </a:solidFill>
              </a:rPr>
              <a:t>residente</a:t>
            </a:r>
            <a:br>
              <a:rPr lang="en-US" b="1" dirty="0">
                <a:solidFill>
                  <a:schemeClr val="tx1">
                    <a:lumMod val="75000"/>
                  </a:schemeClr>
                </a:solidFill>
              </a:rPr>
            </a:br>
            <a:endParaRPr lang="en-US" b="1" dirty="0">
              <a:solidFill>
                <a:schemeClr val="tx1">
                  <a:lumMod val="75000"/>
                </a:schemeClr>
              </a:solidFill>
            </a:endParaRPr>
          </a:p>
          <a:p>
            <a:r>
              <a:rPr lang="en-US" b="1" dirty="0">
                <a:solidFill>
                  <a:schemeClr val="tx1">
                    <a:lumMod val="75000"/>
                  </a:schemeClr>
                </a:solidFill>
              </a:rPr>
              <a:t>Michel Gaulin de Canada</a:t>
            </a:r>
            <a:br>
              <a:rPr lang="en-US" b="1" dirty="0">
                <a:solidFill>
                  <a:schemeClr val="tx1">
                    <a:lumMod val="75000"/>
                  </a:schemeClr>
                </a:solidFill>
              </a:rPr>
            </a:br>
            <a:r>
              <a:rPr lang="en-US" b="1" dirty="0">
                <a:solidFill>
                  <a:schemeClr val="tx1">
                    <a:lumMod val="75000"/>
                  </a:schemeClr>
                </a:solidFill>
              </a:rPr>
              <a:t>IFATSEA – Director de las Americas</a:t>
            </a:r>
          </a:p>
        </p:txBody>
      </p:sp>
    </p:spTree>
    <p:extLst>
      <p:ext uri="{BB962C8B-B14F-4D97-AF65-F5344CB8AC3E}">
        <p14:creationId xmlns:p14="http://schemas.microsoft.com/office/powerpoint/2010/main" val="190727737"/>
      </p:ext>
    </p:extLst>
  </p:cSld>
  <p:clrMapOvr>
    <a:masterClrMapping/>
  </p:clrMapOvr>
  <p:transition>
    <p:pull dir="l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A06CA-1364-250E-19BF-8DD0A29AD25C}"/>
              </a:ext>
            </a:extLst>
          </p:cNvPr>
          <p:cNvSpPr>
            <a:spLocks noGrp="1"/>
          </p:cNvSpPr>
          <p:nvPr>
            <p:ph type="title"/>
          </p:nvPr>
        </p:nvSpPr>
        <p:spPr>
          <a:xfrm>
            <a:off x="1907704" y="1"/>
            <a:ext cx="6779096" cy="461665"/>
          </a:xfrm>
        </p:spPr>
        <p:txBody>
          <a:bodyPr/>
          <a:lstStyle/>
          <a:p>
            <a:r>
              <a:rPr lang="en-US" dirty="0"/>
              <a:t>IFATSEA – INEAM - HUX</a:t>
            </a:r>
          </a:p>
        </p:txBody>
      </p:sp>
      <p:sp>
        <p:nvSpPr>
          <p:cNvPr id="3" name="Content Placeholder 2">
            <a:extLst>
              <a:ext uri="{FF2B5EF4-FFF2-40B4-BE49-F238E27FC236}">
                <a16:creationId xmlns:a16="http://schemas.microsoft.com/office/drawing/2014/main" id="{628655F9-202A-D624-E5E9-A7CA4D7C49CD}"/>
              </a:ext>
            </a:extLst>
          </p:cNvPr>
          <p:cNvSpPr>
            <a:spLocks noGrp="1"/>
          </p:cNvSpPr>
          <p:nvPr>
            <p:ph idx="1"/>
          </p:nvPr>
        </p:nvSpPr>
        <p:spPr>
          <a:xfrm>
            <a:off x="912622" y="987574"/>
            <a:ext cx="7772400" cy="3771900"/>
          </a:xfrm>
        </p:spPr>
        <p:txBody>
          <a:bodyPr/>
          <a:lstStyle/>
          <a:p>
            <a:endParaRPr lang="en-US" dirty="0"/>
          </a:p>
          <a:p>
            <a:endParaRPr lang="en-US" dirty="0"/>
          </a:p>
          <a:p>
            <a:pPr marL="0" indent="0" algn="ctr">
              <a:buNone/>
            </a:pPr>
            <a:r>
              <a:rPr lang="es-PE" sz="1800" dirty="0">
                <a:effectLst/>
                <a:latin typeface="Arial" panose="020B0604020202020204" pitchFamily="34" charset="0"/>
                <a:ea typeface="Calibri" panose="020F0502020204030204" pitchFamily="34" charset="0"/>
                <a:cs typeface="Times New Roman" panose="02020603050405020304" pitchFamily="18" charset="0"/>
              </a:rPr>
              <a:t>	</a:t>
            </a:r>
            <a:r>
              <a:rPr lang="es-PE" b="1" dirty="0">
                <a:solidFill>
                  <a:schemeClr val="tx1">
                    <a:lumMod val="75000"/>
                  </a:schemeClr>
                </a:solidFill>
                <a:effectLst/>
                <a:latin typeface="Arial" panose="020B0604020202020204" pitchFamily="34" charset="0"/>
                <a:ea typeface="Calibri" panose="020F0502020204030204" pitchFamily="34" charset="0"/>
                <a:cs typeface="Times New Roman" panose="02020603050405020304" pitchFamily="18" charset="0"/>
              </a:rPr>
              <a:t>Más que una Asociación, una familia</a:t>
            </a:r>
            <a:r>
              <a:rPr lang="es-PE" b="1" dirty="0">
                <a:solidFill>
                  <a:schemeClr val="accent4"/>
                </a:solidFill>
                <a:effectLst/>
                <a:latin typeface="Arial" panose="020B0604020202020204" pitchFamily="34" charset="0"/>
                <a:ea typeface="Calibri" panose="020F0502020204030204" pitchFamily="34" charset="0"/>
                <a:cs typeface="Times New Roman" panose="02020603050405020304" pitchFamily="18" charset="0"/>
              </a:rPr>
              <a:t>.</a:t>
            </a:r>
            <a:endParaRPr lang="en-CA"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500506855"/>
      </p:ext>
    </p:extLst>
  </p:cSld>
  <p:clrMapOvr>
    <a:masterClrMapping/>
  </p:clrMapOvr>
  <p:transition>
    <p:pull dir="l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D1C03-F769-1817-9FED-657E81991D81}"/>
              </a:ext>
            </a:extLst>
          </p:cNvPr>
          <p:cNvSpPr>
            <a:spLocks noGrp="1"/>
          </p:cNvSpPr>
          <p:nvPr>
            <p:ph type="title"/>
          </p:nvPr>
        </p:nvSpPr>
        <p:spPr>
          <a:xfrm>
            <a:off x="1907704" y="1"/>
            <a:ext cx="6779096" cy="461665"/>
          </a:xfrm>
        </p:spPr>
        <p:txBody>
          <a:bodyPr/>
          <a:lstStyle/>
          <a:p>
            <a:r>
              <a:rPr lang="en-US" dirty="0"/>
              <a:t>IFATSEA – INEAM - HUX</a:t>
            </a:r>
          </a:p>
        </p:txBody>
      </p:sp>
      <p:sp>
        <p:nvSpPr>
          <p:cNvPr id="3" name="Content Placeholder 2">
            <a:extLst>
              <a:ext uri="{FF2B5EF4-FFF2-40B4-BE49-F238E27FC236}">
                <a16:creationId xmlns:a16="http://schemas.microsoft.com/office/drawing/2014/main" id="{35FE8481-DD15-6F1A-C8CF-28D64999B698}"/>
              </a:ext>
            </a:extLst>
          </p:cNvPr>
          <p:cNvSpPr>
            <a:spLocks noGrp="1"/>
          </p:cNvSpPr>
          <p:nvPr>
            <p:ph idx="1"/>
          </p:nvPr>
        </p:nvSpPr>
        <p:spPr>
          <a:xfrm>
            <a:off x="914400" y="987574"/>
            <a:ext cx="7772400" cy="3771900"/>
          </a:xfrm>
        </p:spPr>
        <p:txBody>
          <a:bodyPr/>
          <a:lstStyle/>
          <a:p>
            <a:pPr marL="0" indent="0">
              <a:buNone/>
            </a:pPr>
            <a:endParaRPr lang="es-PE" sz="1800" b="1" dirty="0">
              <a:solidFill>
                <a:srgbClr val="000000"/>
              </a:solidFill>
              <a:effectLst/>
              <a:latin typeface="Arial" panose="020B0604020202020204" pitchFamily="34" charset="0"/>
              <a:ea typeface="Calibri" panose="020F0502020204030204" pitchFamily="34" charset="0"/>
            </a:endParaRPr>
          </a:p>
          <a:p>
            <a:pPr marL="0" indent="0">
              <a:buNone/>
            </a:pPr>
            <a:r>
              <a:rPr lang="es-PE" sz="1800" dirty="0">
                <a:solidFill>
                  <a:schemeClr val="tx1">
                    <a:lumMod val="75000"/>
                  </a:schemeClr>
                </a:solidFill>
                <a:effectLst/>
                <a:ea typeface="Calibri" panose="020F0502020204030204" pitchFamily="34" charset="0"/>
              </a:rPr>
              <a:t>La Federación Internacional de Asociaciones de Electrónica de Seguridad del Tráfico Aéreo (IFATSEA) reúne a las asociaciones profesionales de Personal de Electrónica de Seguridad del Tráfico Aéreo (ATSEP) de todo el mundo. IFATSEA actualmente representa a más de 30.000 personas en más de 70 asociaciones miembros en todo el mundo. Únete a nosotros.</a:t>
            </a:r>
            <a:endParaRPr lang="en-CA" sz="1800" dirty="0">
              <a:solidFill>
                <a:schemeClr val="tx1">
                  <a:lumMod val="75000"/>
                </a:schemeClr>
              </a:solidFill>
              <a:effectLst/>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1505481321"/>
      </p:ext>
    </p:extLst>
  </p:cSld>
  <p:clrMapOvr>
    <a:masterClrMapping/>
  </p:clrMapOvr>
  <p:transition>
    <p:pull dir="l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BD050-1FD5-76EF-72EB-231BD97824F8}"/>
              </a:ext>
            </a:extLst>
          </p:cNvPr>
          <p:cNvSpPr>
            <a:spLocks noGrp="1"/>
          </p:cNvSpPr>
          <p:nvPr>
            <p:ph type="title"/>
          </p:nvPr>
        </p:nvSpPr>
        <p:spPr>
          <a:xfrm>
            <a:off x="1907704" y="1"/>
            <a:ext cx="6779096" cy="461665"/>
          </a:xfrm>
        </p:spPr>
        <p:txBody>
          <a:bodyPr/>
          <a:lstStyle/>
          <a:p>
            <a:r>
              <a:rPr lang="en-US" dirty="0"/>
              <a:t>IFATSEA – INEAM - HUX</a:t>
            </a:r>
          </a:p>
        </p:txBody>
      </p:sp>
      <p:sp>
        <p:nvSpPr>
          <p:cNvPr id="3" name="Content Placeholder 2">
            <a:extLst>
              <a:ext uri="{FF2B5EF4-FFF2-40B4-BE49-F238E27FC236}">
                <a16:creationId xmlns:a16="http://schemas.microsoft.com/office/drawing/2014/main" id="{E504D6F4-9455-0294-470D-E537A4333F4C}"/>
              </a:ext>
            </a:extLst>
          </p:cNvPr>
          <p:cNvSpPr>
            <a:spLocks noGrp="1"/>
          </p:cNvSpPr>
          <p:nvPr>
            <p:ph idx="1"/>
          </p:nvPr>
        </p:nvSpPr>
        <p:spPr>
          <a:xfrm>
            <a:off x="914400" y="1059582"/>
            <a:ext cx="7772400" cy="3771900"/>
          </a:xfrm>
        </p:spPr>
        <p:txBody>
          <a:bodyPr/>
          <a:lstStyle/>
          <a:p>
            <a:pPr marL="0" indent="0" algn="ctr">
              <a:buNone/>
            </a:pPr>
            <a:r>
              <a:rPr lang="en-US" b="1" u="sng" dirty="0">
                <a:solidFill>
                  <a:schemeClr val="tx1">
                    <a:lumMod val="75000"/>
                  </a:schemeClr>
                </a:solidFill>
              </a:rPr>
              <a:t>ATSEP</a:t>
            </a:r>
          </a:p>
          <a:p>
            <a:pPr marL="0" indent="0">
              <a:buNone/>
            </a:pPr>
            <a:r>
              <a:rPr lang="en-US" dirty="0">
                <a:solidFill>
                  <a:schemeClr val="bg1">
                    <a:lumMod val="10000"/>
                  </a:schemeClr>
                </a:solidFill>
              </a:rPr>
              <a:t>	</a:t>
            </a:r>
            <a:r>
              <a:rPr lang="en-US" sz="1800" b="1" dirty="0">
                <a:solidFill>
                  <a:schemeClr val="tx1">
                    <a:lumMod val="75000"/>
                  </a:schemeClr>
                </a:solidFill>
              </a:rPr>
              <a:t>A - Air</a:t>
            </a:r>
          </a:p>
          <a:p>
            <a:pPr marL="0" indent="0">
              <a:buNone/>
            </a:pPr>
            <a:r>
              <a:rPr lang="en-US" sz="1800" b="1" dirty="0">
                <a:solidFill>
                  <a:schemeClr val="tx1">
                    <a:lumMod val="75000"/>
                  </a:schemeClr>
                </a:solidFill>
              </a:rPr>
              <a:t>	T – Traffic</a:t>
            </a:r>
          </a:p>
          <a:p>
            <a:pPr marL="0" indent="0">
              <a:buNone/>
            </a:pPr>
            <a:r>
              <a:rPr lang="en-US" sz="1800" b="1" dirty="0">
                <a:solidFill>
                  <a:schemeClr val="tx1">
                    <a:lumMod val="75000"/>
                  </a:schemeClr>
                </a:solidFill>
              </a:rPr>
              <a:t>	S – Safety</a:t>
            </a:r>
          </a:p>
          <a:p>
            <a:pPr marL="0" indent="0">
              <a:buNone/>
            </a:pPr>
            <a:r>
              <a:rPr lang="en-US" sz="1800" b="1" dirty="0">
                <a:solidFill>
                  <a:schemeClr val="tx1">
                    <a:lumMod val="75000"/>
                  </a:schemeClr>
                </a:solidFill>
              </a:rPr>
              <a:t>	E – Electronic</a:t>
            </a:r>
          </a:p>
          <a:p>
            <a:pPr marL="0" indent="0">
              <a:buNone/>
            </a:pPr>
            <a:r>
              <a:rPr lang="en-US" sz="1800" b="1" dirty="0">
                <a:solidFill>
                  <a:schemeClr val="tx1">
                    <a:lumMod val="75000"/>
                  </a:schemeClr>
                </a:solidFill>
              </a:rPr>
              <a:t>	P – Personnel</a:t>
            </a:r>
          </a:p>
          <a:p>
            <a:pPr marL="0" indent="0">
              <a:buNone/>
            </a:pPr>
            <a:r>
              <a:rPr lang="en-US" dirty="0">
                <a:solidFill>
                  <a:schemeClr val="tx1">
                    <a:lumMod val="75000"/>
                  </a:schemeClr>
                </a:solidFill>
              </a:rPr>
              <a:t> </a:t>
            </a:r>
          </a:p>
        </p:txBody>
      </p:sp>
    </p:spTree>
    <p:extLst>
      <p:ext uri="{BB962C8B-B14F-4D97-AF65-F5344CB8AC3E}">
        <p14:creationId xmlns:p14="http://schemas.microsoft.com/office/powerpoint/2010/main" val="2813449743"/>
      </p:ext>
    </p:extLst>
  </p:cSld>
  <p:clrMapOvr>
    <a:masterClrMapping/>
  </p:clrMapOvr>
  <p:transition>
    <p:pull dir="l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86E9C-7E3E-73CA-D3D9-F396D6107A99}"/>
              </a:ext>
            </a:extLst>
          </p:cNvPr>
          <p:cNvSpPr>
            <a:spLocks noGrp="1"/>
          </p:cNvSpPr>
          <p:nvPr>
            <p:ph type="title"/>
          </p:nvPr>
        </p:nvSpPr>
        <p:spPr>
          <a:xfrm>
            <a:off x="1907704" y="1"/>
            <a:ext cx="6779096" cy="461665"/>
          </a:xfrm>
        </p:spPr>
        <p:txBody>
          <a:bodyPr/>
          <a:lstStyle/>
          <a:p>
            <a:r>
              <a:rPr lang="en-US" dirty="0"/>
              <a:t>IFATSEA – INEAM - HUX</a:t>
            </a:r>
          </a:p>
        </p:txBody>
      </p:sp>
      <p:sp>
        <p:nvSpPr>
          <p:cNvPr id="3" name="Content Placeholder 2">
            <a:extLst>
              <a:ext uri="{FF2B5EF4-FFF2-40B4-BE49-F238E27FC236}">
                <a16:creationId xmlns:a16="http://schemas.microsoft.com/office/drawing/2014/main" id="{E4AE28A8-1F43-74B0-6374-1BB3D8F28987}"/>
              </a:ext>
            </a:extLst>
          </p:cNvPr>
          <p:cNvSpPr>
            <a:spLocks noGrp="1"/>
          </p:cNvSpPr>
          <p:nvPr>
            <p:ph idx="1"/>
          </p:nvPr>
        </p:nvSpPr>
        <p:spPr>
          <a:xfrm>
            <a:off x="914400" y="987574"/>
            <a:ext cx="7772400" cy="3771900"/>
          </a:xfrm>
        </p:spPr>
        <p:txBody>
          <a:bodyPr/>
          <a:lstStyle/>
          <a:p>
            <a:pPr marL="0" indent="0">
              <a:buNone/>
            </a:pPr>
            <a:r>
              <a:rPr lang="es-PE" sz="1800" b="1" u="sng" dirty="0">
                <a:solidFill>
                  <a:schemeClr val="tx1">
                    <a:lumMod val="75000"/>
                  </a:schemeClr>
                </a:solidFill>
                <a:effectLst/>
                <a:latin typeface="Arial" panose="020B0604020202020204" pitchFamily="34" charset="0"/>
                <a:ea typeface="Calibri" panose="020F0502020204030204" pitchFamily="34" charset="0"/>
                <a:cs typeface="Times New Roman" panose="02020603050405020304" pitchFamily="18" charset="0"/>
              </a:rPr>
              <a:t>Acerca de IFATSEA</a:t>
            </a:r>
            <a:endParaRPr lang="en-CA" sz="1800" dirty="0">
              <a:solidFill>
                <a:schemeClr val="tx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s-PE" sz="1800" dirty="0">
                <a:solidFill>
                  <a:schemeClr val="tx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endParaRPr lang="en-CA" sz="1800" dirty="0">
              <a:solidFill>
                <a:schemeClr val="tx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s-PE" sz="1800" dirty="0">
                <a:solidFill>
                  <a:schemeClr val="tx1">
                    <a:lumMod val="75000"/>
                  </a:schemeClr>
                </a:solidFill>
                <a:effectLst/>
                <a:latin typeface="Arial" panose="020B0604020202020204" pitchFamily="34" charset="0"/>
                <a:ea typeface="Calibri" panose="020F0502020204030204" pitchFamily="34" charset="0"/>
              </a:rPr>
              <a:t>Desde 1972, IFATSEA ha servido como la voz autorizada sobre las competencias del personal electrónico de seguridad para el transito aéreo (ATSEP). IFATSEA es reconocida por la Organización de Aviación Civil Internacional (OACI) como una organización internacional que representa al ATSEP a nivel mundial. Usando nuestra sólida red global, contribuimos activamente a la mejora del desempeño de la seguridad del </a:t>
            </a:r>
            <a:r>
              <a:rPr lang="es-MX" sz="1800" dirty="0">
                <a:solidFill>
                  <a:schemeClr val="tx1">
                    <a:lumMod val="75000"/>
                  </a:schemeClr>
                </a:solidFill>
                <a:effectLst/>
                <a:latin typeface="Arial" panose="020B0604020202020204" pitchFamily="34" charset="0"/>
                <a:ea typeface="Calibri" panose="020F0502020204030204" pitchFamily="34" charset="0"/>
              </a:rPr>
              <a:t>transito</a:t>
            </a:r>
            <a:r>
              <a:rPr lang="es-PE" sz="1800" dirty="0">
                <a:solidFill>
                  <a:schemeClr val="tx1">
                    <a:lumMod val="75000"/>
                  </a:schemeClr>
                </a:solidFill>
                <a:effectLst/>
                <a:latin typeface="Arial" panose="020B0604020202020204" pitchFamily="34" charset="0"/>
                <a:ea typeface="Calibri" panose="020F0502020204030204" pitchFamily="34" charset="0"/>
              </a:rPr>
              <a:t> aéreo en todo el mundo. IFATSEA ha sido un contribuyente clave en el trabajo con la OACI en el desarrollo de materiales sobre la capacitación básica y la competencia del ATSEP. IFATSEA también ha contribuido en el desarrollo del Cielo Único Europeo a través de su participación en la actividad de la Empresa Conjunta SESAR y EUROCONTROL.</a:t>
            </a:r>
            <a:endParaRPr lang="en-CA" sz="1800" dirty="0">
              <a:solidFill>
                <a:schemeClr val="tx1">
                  <a:lumMod val="75000"/>
                </a:schemeClr>
              </a:solidFill>
              <a:effectLst/>
              <a:latin typeface="Calibri" panose="020F0502020204030204" pitchFamily="34" charset="0"/>
              <a:ea typeface="Calibri" panose="020F0502020204030204" pitchFamily="34" charset="0"/>
            </a:endParaRPr>
          </a:p>
          <a:p>
            <a:pPr marL="0" indent="0">
              <a:buNone/>
            </a:pPr>
            <a:r>
              <a:rPr lang="es-PE" sz="1800" b="0" dirty="0">
                <a:solidFill>
                  <a:srgbClr val="000000"/>
                </a:solidFill>
                <a:effectLst/>
                <a:latin typeface="Arial" panose="020B0604020202020204" pitchFamily="34" charset="0"/>
                <a:ea typeface="Calibri" panose="020F0502020204030204" pitchFamily="34" charset="0"/>
              </a:rPr>
              <a:t> </a:t>
            </a:r>
            <a:endParaRPr lang="en-CA" sz="1800" dirty="0">
              <a:solidFill>
                <a:srgbClr val="000000"/>
              </a:solidFill>
              <a:effectLst/>
              <a:latin typeface="Calibri" panose="020F0502020204030204" pitchFamily="34" charset="0"/>
              <a:ea typeface="Calibri" panose="020F0502020204030204" pitchFamily="34" charset="0"/>
            </a:endParaRPr>
          </a:p>
          <a:p>
            <a:pPr marL="0" indent="0">
              <a:buNone/>
            </a:pPr>
            <a:endParaRPr lang="en-US" dirty="0">
              <a:solidFill>
                <a:schemeClr val="bg1">
                  <a:lumMod val="10000"/>
                </a:schemeClr>
              </a:solidFill>
            </a:endParaRPr>
          </a:p>
        </p:txBody>
      </p:sp>
    </p:spTree>
    <p:extLst>
      <p:ext uri="{BB962C8B-B14F-4D97-AF65-F5344CB8AC3E}">
        <p14:creationId xmlns:p14="http://schemas.microsoft.com/office/powerpoint/2010/main" val="3795221616"/>
      </p:ext>
    </p:extLst>
  </p:cSld>
  <p:clrMapOvr>
    <a:masterClrMapping/>
  </p:clrMapOvr>
  <p:transition>
    <p:pull dir="l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BDD2E-D992-5FB6-A171-132591AC95B4}"/>
              </a:ext>
            </a:extLst>
          </p:cNvPr>
          <p:cNvSpPr>
            <a:spLocks noGrp="1"/>
          </p:cNvSpPr>
          <p:nvPr>
            <p:ph type="title"/>
          </p:nvPr>
        </p:nvSpPr>
        <p:spPr>
          <a:xfrm>
            <a:off x="1907704" y="1"/>
            <a:ext cx="6779096" cy="461665"/>
          </a:xfrm>
        </p:spPr>
        <p:txBody>
          <a:bodyPr/>
          <a:lstStyle/>
          <a:p>
            <a:r>
              <a:rPr lang="en-US" dirty="0"/>
              <a:t>IFATSEA – INEAM - HUX</a:t>
            </a:r>
          </a:p>
        </p:txBody>
      </p:sp>
      <p:sp>
        <p:nvSpPr>
          <p:cNvPr id="3" name="Content Placeholder 2">
            <a:extLst>
              <a:ext uri="{FF2B5EF4-FFF2-40B4-BE49-F238E27FC236}">
                <a16:creationId xmlns:a16="http://schemas.microsoft.com/office/drawing/2014/main" id="{3449F2B1-62AC-D2B6-259A-984E6CB89B1E}"/>
              </a:ext>
            </a:extLst>
          </p:cNvPr>
          <p:cNvSpPr>
            <a:spLocks noGrp="1"/>
          </p:cNvSpPr>
          <p:nvPr>
            <p:ph idx="1"/>
          </p:nvPr>
        </p:nvSpPr>
        <p:spPr>
          <a:xfrm>
            <a:off x="914400" y="987574"/>
            <a:ext cx="7772400" cy="3771900"/>
          </a:xfrm>
        </p:spPr>
        <p:txBody>
          <a:bodyPr/>
          <a:lstStyle/>
          <a:p>
            <a:pPr marL="0" indent="0">
              <a:buNone/>
            </a:pPr>
            <a:endParaRPr lang="es-PE" sz="2000" b="1" dirty="0">
              <a:solidFill>
                <a:srgbClr val="000000"/>
              </a:solidFill>
              <a:effectLst/>
              <a:latin typeface="Arial" panose="020B0604020202020204" pitchFamily="34" charset="0"/>
              <a:ea typeface="Calibri" panose="020F0502020204030204" pitchFamily="34" charset="0"/>
            </a:endParaRPr>
          </a:p>
          <a:p>
            <a:pPr marL="0" indent="0">
              <a:buNone/>
            </a:pPr>
            <a:r>
              <a:rPr lang="es-PE" sz="1800" dirty="0">
                <a:solidFill>
                  <a:schemeClr val="tx1">
                    <a:lumMod val="75000"/>
                  </a:schemeClr>
                </a:solidFill>
                <a:effectLst/>
                <a:latin typeface="Arial" panose="020B0604020202020204" pitchFamily="34" charset="0"/>
                <a:ea typeface="Calibri" panose="020F0502020204030204" pitchFamily="34" charset="0"/>
              </a:rPr>
              <a:t>IFATSEA ahora es reconocido como observador oficial de la Comisión de Navegación Aérea (ANC) en la OACI. Estamos comenzando un nuevo viaje contribuyendo a la OACI al más alto nivel de Comisiones, Paneles y Grupos de trabajo.</a:t>
            </a:r>
            <a:endParaRPr lang="en-CA" sz="1800" dirty="0">
              <a:solidFill>
                <a:schemeClr val="tx1">
                  <a:lumMod val="75000"/>
                </a:schemeClr>
              </a:solidFill>
              <a:effectLst/>
              <a:latin typeface="Calibri" panose="020F0502020204030204" pitchFamily="34" charset="0"/>
              <a:ea typeface="Calibri" panose="020F0502020204030204" pitchFamily="34" charset="0"/>
            </a:endParaRPr>
          </a:p>
          <a:p>
            <a:pPr marL="0" indent="0">
              <a:buNone/>
            </a:pPr>
            <a:endParaRPr lang="en-US" dirty="0">
              <a:solidFill>
                <a:schemeClr val="bg1">
                  <a:lumMod val="10000"/>
                </a:schemeClr>
              </a:solidFill>
            </a:endParaRPr>
          </a:p>
        </p:txBody>
      </p:sp>
      <p:pic>
        <p:nvPicPr>
          <p:cNvPr id="5" name="Picture 4">
            <a:extLst>
              <a:ext uri="{FF2B5EF4-FFF2-40B4-BE49-F238E27FC236}">
                <a16:creationId xmlns:a16="http://schemas.microsoft.com/office/drawing/2014/main" id="{9F953FBE-A115-CA3F-534F-74F8957BB687}"/>
              </a:ext>
            </a:extLst>
          </p:cNvPr>
          <p:cNvPicPr>
            <a:picLocks noChangeAspect="1"/>
          </p:cNvPicPr>
          <p:nvPr/>
        </p:nvPicPr>
        <p:blipFill>
          <a:blip r:embed="rId3"/>
          <a:stretch>
            <a:fillRect/>
          </a:stretch>
        </p:blipFill>
        <p:spPr>
          <a:xfrm>
            <a:off x="1907704" y="2770991"/>
            <a:ext cx="2162175" cy="1714500"/>
          </a:xfrm>
          <a:prstGeom prst="rect">
            <a:avLst/>
          </a:prstGeom>
        </p:spPr>
      </p:pic>
      <p:pic>
        <p:nvPicPr>
          <p:cNvPr id="6" name="Picture 5">
            <a:extLst>
              <a:ext uri="{FF2B5EF4-FFF2-40B4-BE49-F238E27FC236}">
                <a16:creationId xmlns:a16="http://schemas.microsoft.com/office/drawing/2014/main" id="{30079CA1-B969-C736-C268-6E68C2AA2FC4}"/>
              </a:ext>
            </a:extLst>
          </p:cNvPr>
          <p:cNvPicPr>
            <a:picLocks noChangeAspect="1"/>
          </p:cNvPicPr>
          <p:nvPr/>
        </p:nvPicPr>
        <p:blipFill>
          <a:blip r:embed="rId4" cstate="print"/>
          <a:stretch>
            <a:fillRect/>
          </a:stretch>
        </p:blipFill>
        <p:spPr>
          <a:xfrm>
            <a:off x="5629957" y="2630398"/>
            <a:ext cx="1496765" cy="1995686"/>
          </a:xfrm>
          <a:prstGeom prst="rect">
            <a:avLst/>
          </a:prstGeom>
        </p:spPr>
      </p:pic>
    </p:spTree>
    <p:extLst>
      <p:ext uri="{BB962C8B-B14F-4D97-AF65-F5344CB8AC3E}">
        <p14:creationId xmlns:p14="http://schemas.microsoft.com/office/powerpoint/2010/main" val="775260773"/>
      </p:ext>
    </p:extLst>
  </p:cSld>
  <p:clrMapOvr>
    <a:masterClrMapping/>
  </p:clrMapOvr>
  <p:transition>
    <p:pull dir="l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86D63-9F92-2017-BAAF-0A96829FECDD}"/>
              </a:ext>
            </a:extLst>
          </p:cNvPr>
          <p:cNvSpPr>
            <a:spLocks noGrp="1"/>
          </p:cNvSpPr>
          <p:nvPr>
            <p:ph type="title"/>
          </p:nvPr>
        </p:nvSpPr>
        <p:spPr>
          <a:xfrm>
            <a:off x="1907704" y="1"/>
            <a:ext cx="6779096" cy="461665"/>
          </a:xfrm>
        </p:spPr>
        <p:txBody>
          <a:bodyPr/>
          <a:lstStyle/>
          <a:p>
            <a:r>
              <a:rPr lang="en-US" dirty="0"/>
              <a:t>IFATSEA – INEAM - HUX</a:t>
            </a:r>
          </a:p>
        </p:txBody>
      </p:sp>
      <p:sp>
        <p:nvSpPr>
          <p:cNvPr id="3" name="Content Placeholder 2">
            <a:extLst>
              <a:ext uri="{FF2B5EF4-FFF2-40B4-BE49-F238E27FC236}">
                <a16:creationId xmlns:a16="http://schemas.microsoft.com/office/drawing/2014/main" id="{9458B772-CBE8-6BA8-F689-761B64E67392}"/>
              </a:ext>
            </a:extLst>
          </p:cNvPr>
          <p:cNvSpPr>
            <a:spLocks noGrp="1"/>
          </p:cNvSpPr>
          <p:nvPr>
            <p:ph idx="1"/>
          </p:nvPr>
        </p:nvSpPr>
        <p:spPr/>
        <p:txBody>
          <a:bodyPr/>
          <a:lstStyle/>
          <a:p>
            <a:pPr marL="0" indent="0">
              <a:buNone/>
            </a:pPr>
            <a:endParaRPr lang="en-US" dirty="0">
              <a:solidFill>
                <a:schemeClr val="bg1">
                  <a:lumMod val="10000"/>
                </a:schemeClr>
              </a:solidFill>
            </a:endParaRPr>
          </a:p>
          <a:p>
            <a:pPr marL="0" indent="0">
              <a:buNone/>
            </a:pPr>
            <a:r>
              <a:rPr lang="es-PE" sz="1800" b="1" u="sng" dirty="0">
                <a:solidFill>
                  <a:schemeClr val="tx1">
                    <a:lumMod val="75000"/>
                  </a:schemeClr>
                </a:solidFill>
                <a:effectLst/>
                <a:latin typeface="Arial" panose="020B0604020202020204" pitchFamily="34" charset="0"/>
                <a:ea typeface="Calibri" panose="020F0502020204030204" pitchFamily="34" charset="0"/>
                <a:cs typeface="Times New Roman" panose="02020603050405020304" pitchFamily="18" charset="0"/>
              </a:rPr>
              <a:t>Organización</a:t>
            </a:r>
            <a:r>
              <a:rPr lang="es-PE" sz="1800" b="1" dirty="0">
                <a:solidFill>
                  <a:schemeClr val="tx1">
                    <a:lumMod val="75000"/>
                  </a:schemeClr>
                </a:solidFill>
                <a:effectLst/>
                <a:latin typeface="Arial" panose="020B0604020202020204" pitchFamily="34" charset="0"/>
                <a:ea typeface="Calibri" panose="020F0502020204030204" pitchFamily="34" charset="0"/>
                <a:cs typeface="Times New Roman" panose="02020603050405020304" pitchFamily="18" charset="0"/>
              </a:rPr>
              <a:t> </a:t>
            </a:r>
            <a:endParaRPr lang="en-CA" sz="1800" dirty="0">
              <a:solidFill>
                <a:schemeClr val="tx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750"/>
              </a:spcAft>
              <a:buNone/>
            </a:pPr>
            <a:r>
              <a:rPr lang="es-PE" sz="1800" dirty="0" err="1">
                <a:solidFill>
                  <a:schemeClr val="tx1">
                    <a:lumMod val="75000"/>
                  </a:schemeClr>
                </a:solidFill>
                <a:effectLst/>
                <a:ea typeface="Calibri" panose="020F0502020204030204" pitchFamily="34" charset="0"/>
                <a:cs typeface="Times New Roman" panose="02020603050405020304" pitchFamily="18" charset="0"/>
              </a:rPr>
              <a:t>IFATSEA</a:t>
            </a:r>
            <a:r>
              <a:rPr lang="es-PE" sz="1800" dirty="0">
                <a:solidFill>
                  <a:schemeClr val="tx1">
                    <a:lumMod val="75000"/>
                  </a:schemeClr>
                </a:solidFill>
                <a:effectLst/>
                <a:ea typeface="Calibri" panose="020F0502020204030204" pitchFamily="34" charset="0"/>
                <a:cs typeface="Times New Roman" panose="02020603050405020304" pitchFamily="18" charset="0"/>
              </a:rPr>
              <a:t> en su organización global está dividida en 4 regiones, cada una con su propio Director Regional. Estos Directores, </a:t>
            </a:r>
            <a:r>
              <a:rPr lang="es-PE" sz="1800" dirty="0">
                <a:solidFill>
                  <a:schemeClr val="tx1">
                    <a:lumMod val="75000"/>
                  </a:schemeClr>
                </a:solidFill>
                <a:ea typeface="Calibri" panose="020F0502020204030204" pitchFamily="34" charset="0"/>
                <a:cs typeface="Times New Roman" panose="02020603050405020304" pitchFamily="18" charset="0"/>
              </a:rPr>
              <a:t>a</a:t>
            </a:r>
            <a:r>
              <a:rPr lang="es-PE" sz="1800" dirty="0">
                <a:solidFill>
                  <a:schemeClr val="tx1">
                    <a:lumMod val="75000"/>
                  </a:schemeClr>
                </a:solidFill>
                <a:effectLst/>
                <a:ea typeface="Calibri" panose="020F0502020204030204" pitchFamily="34" charset="0"/>
                <a:cs typeface="Times New Roman" panose="02020603050405020304" pitchFamily="18" charset="0"/>
              </a:rPr>
              <a:t>demás de participar </a:t>
            </a:r>
            <a:r>
              <a:rPr lang="es-PE" sz="1800" dirty="0">
                <a:solidFill>
                  <a:schemeClr val="tx1">
                    <a:lumMod val="75000"/>
                  </a:schemeClr>
                </a:solidFill>
                <a:ea typeface="Calibri" panose="020F0502020204030204" pitchFamily="34" charset="0"/>
                <a:cs typeface="Times New Roman" panose="02020603050405020304" pitchFamily="18" charset="0"/>
              </a:rPr>
              <a:t>en una Asamblea </a:t>
            </a:r>
            <a:r>
              <a:rPr lang="es-PE" sz="1800" dirty="0">
                <a:solidFill>
                  <a:schemeClr val="tx1">
                    <a:lumMod val="75000"/>
                  </a:schemeClr>
                </a:solidFill>
                <a:effectLst/>
                <a:ea typeface="Calibri" panose="020F0502020204030204" pitchFamily="34" charset="0"/>
                <a:cs typeface="Times New Roman" panose="02020603050405020304" pitchFamily="18" charset="0"/>
              </a:rPr>
              <a:t>General anual, celebran varias reuniones para apoyar a las asociaciones miembros. IFATSEA también tiene un oficial de enlace de la OACI que proporciona un vínculo importante con la sede de la OACI, lo que garantiza una comunicación y colaboración oportuna.</a:t>
            </a:r>
            <a:endParaRPr lang="en-CA" sz="1800" dirty="0">
              <a:solidFill>
                <a:schemeClr val="tx1">
                  <a:lumMod val="75000"/>
                </a:schemeClr>
              </a:solidFill>
              <a:effectLst/>
              <a:ea typeface="Calibri" panose="020F0502020204030204" pitchFamily="34" charset="0"/>
              <a:cs typeface="Times New Roman" panose="02020603050405020304" pitchFamily="18" charset="0"/>
            </a:endParaRPr>
          </a:p>
          <a:p>
            <a:pPr marL="0" indent="0">
              <a:lnSpc>
                <a:spcPct val="107000"/>
              </a:lnSpc>
              <a:spcAft>
                <a:spcPts val="750"/>
              </a:spcAft>
              <a:buNone/>
            </a:pPr>
            <a:r>
              <a:rPr lang="es-PE" sz="1800" dirty="0">
                <a:solidFill>
                  <a:schemeClr val="tx1">
                    <a:lumMod val="75000"/>
                  </a:schemeClr>
                </a:solidFill>
                <a:effectLst/>
                <a:ea typeface="Calibri" panose="020F0502020204030204" pitchFamily="34" charset="0"/>
                <a:cs typeface="Times New Roman" panose="02020603050405020304" pitchFamily="18" charset="0"/>
              </a:rPr>
              <a:t>La participación en IFATSEA le brinda a usted y a su Asociación la oportunidad de llevar su voz al ámbito internacional.</a:t>
            </a:r>
            <a:endParaRPr lang="en-CA" sz="1800" dirty="0">
              <a:solidFill>
                <a:schemeClr val="tx1">
                  <a:lumMod val="75000"/>
                </a:schemeClr>
              </a:solidFill>
              <a:effectLst/>
              <a:ea typeface="Calibri" panose="020F0502020204030204" pitchFamily="34" charset="0"/>
              <a:cs typeface="Times New Roman" panose="02020603050405020304" pitchFamily="18" charset="0"/>
            </a:endParaRPr>
          </a:p>
          <a:p>
            <a:pPr marL="0" indent="0">
              <a:buNone/>
            </a:pPr>
            <a:endParaRPr lang="en-US" dirty="0">
              <a:solidFill>
                <a:schemeClr val="bg1">
                  <a:lumMod val="10000"/>
                </a:schemeClr>
              </a:solidFill>
            </a:endParaRPr>
          </a:p>
        </p:txBody>
      </p:sp>
    </p:spTree>
    <p:extLst>
      <p:ext uri="{BB962C8B-B14F-4D97-AF65-F5344CB8AC3E}">
        <p14:creationId xmlns:p14="http://schemas.microsoft.com/office/powerpoint/2010/main" val="3318591284"/>
      </p:ext>
    </p:extLst>
  </p:cSld>
  <p:clrMapOvr>
    <a:masterClrMapping/>
  </p:clrMapOvr>
  <p:transition>
    <p:pull dir="l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761F2-F366-2746-BF77-AAB592C6E8C5}"/>
              </a:ext>
            </a:extLst>
          </p:cNvPr>
          <p:cNvSpPr>
            <a:spLocks noGrp="1"/>
          </p:cNvSpPr>
          <p:nvPr>
            <p:ph type="title"/>
          </p:nvPr>
        </p:nvSpPr>
        <p:spPr>
          <a:xfrm>
            <a:off x="1907704" y="1"/>
            <a:ext cx="6779096" cy="461665"/>
          </a:xfrm>
        </p:spPr>
        <p:txBody>
          <a:bodyPr/>
          <a:lstStyle/>
          <a:p>
            <a:r>
              <a:rPr lang="en-US" dirty="0"/>
              <a:t>IFATSEA – INEAM - HUX</a:t>
            </a:r>
          </a:p>
        </p:txBody>
      </p:sp>
      <p:sp>
        <p:nvSpPr>
          <p:cNvPr id="3" name="Content Placeholder 2">
            <a:extLst>
              <a:ext uri="{FF2B5EF4-FFF2-40B4-BE49-F238E27FC236}">
                <a16:creationId xmlns:a16="http://schemas.microsoft.com/office/drawing/2014/main" id="{5B72A11F-6874-2E4B-4774-7887FFECE31D}"/>
              </a:ext>
            </a:extLst>
          </p:cNvPr>
          <p:cNvSpPr>
            <a:spLocks noGrp="1"/>
          </p:cNvSpPr>
          <p:nvPr>
            <p:ph idx="1"/>
          </p:nvPr>
        </p:nvSpPr>
        <p:spPr>
          <a:xfrm>
            <a:off x="932548" y="987574"/>
            <a:ext cx="7772400" cy="3771900"/>
          </a:xfrm>
        </p:spPr>
        <p:txBody>
          <a:bodyPr/>
          <a:lstStyle/>
          <a:p>
            <a:pPr marL="0" indent="0">
              <a:buNone/>
            </a:pPr>
            <a:r>
              <a:rPr lang="es-PE" sz="1800" b="1" u="sng" dirty="0">
                <a:solidFill>
                  <a:schemeClr val="tx1">
                    <a:lumMod val="75000"/>
                  </a:schemeClr>
                </a:solidFill>
                <a:effectLst/>
                <a:latin typeface="Arial" panose="020B0604020202020204" pitchFamily="34" charset="0"/>
                <a:ea typeface="Calibri" panose="020F0502020204030204" pitchFamily="34" charset="0"/>
                <a:cs typeface="Times New Roman" panose="02020603050405020304" pitchFamily="18" charset="0"/>
              </a:rPr>
              <a:t>Objetivos de IFATSEA</a:t>
            </a:r>
            <a:endParaRPr lang="en-CA" sz="1800" dirty="0">
              <a:solidFill>
                <a:schemeClr val="tx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s-PE" sz="1600" dirty="0">
                <a:solidFill>
                  <a:schemeClr val="tx1">
                    <a:lumMod val="75000"/>
                  </a:schemeClr>
                </a:solidFill>
                <a:effectLst/>
                <a:ea typeface="Calibri" panose="020F0502020204030204" pitchFamily="34" charset="0"/>
                <a:cs typeface="Times New Roman" panose="02020603050405020304" pitchFamily="18" charset="0"/>
              </a:rPr>
              <a:t>• Operar como una federación apolítica de asociaciones de electrónica de seguridad del     tráfico aéreo</a:t>
            </a:r>
            <a:endParaRPr lang="en-CA" sz="1600" dirty="0">
              <a:solidFill>
                <a:schemeClr val="tx1">
                  <a:lumMod val="75000"/>
                </a:schemeClr>
              </a:solidFill>
              <a:effectLst/>
              <a:ea typeface="Calibri" panose="020F0502020204030204" pitchFamily="34" charset="0"/>
              <a:cs typeface="Times New Roman" panose="02020603050405020304" pitchFamily="18" charset="0"/>
            </a:endParaRPr>
          </a:p>
          <a:p>
            <a:pPr marL="0" indent="0">
              <a:buNone/>
            </a:pPr>
            <a:r>
              <a:rPr lang="es-PE" sz="1600" dirty="0">
                <a:solidFill>
                  <a:schemeClr val="tx1">
                    <a:lumMod val="75000"/>
                  </a:schemeClr>
                </a:solidFill>
                <a:effectLst/>
                <a:ea typeface="Calibri" panose="020F0502020204030204" pitchFamily="34" charset="0"/>
                <a:cs typeface="Times New Roman" panose="02020603050405020304" pitchFamily="18" charset="0"/>
              </a:rPr>
              <a:t>• Promover la seguridad, eficiencia y regularidad en la navegación aérea internacional</a:t>
            </a:r>
            <a:endParaRPr lang="en-CA" sz="1600" dirty="0">
              <a:solidFill>
                <a:schemeClr val="tx1">
                  <a:lumMod val="75000"/>
                </a:schemeClr>
              </a:solidFill>
              <a:effectLst/>
              <a:ea typeface="Calibri" panose="020F0502020204030204" pitchFamily="34" charset="0"/>
              <a:cs typeface="Times New Roman" panose="02020603050405020304" pitchFamily="18" charset="0"/>
            </a:endParaRPr>
          </a:p>
          <a:p>
            <a:pPr marL="0" indent="0">
              <a:buNone/>
            </a:pPr>
            <a:r>
              <a:rPr lang="es-PE" sz="1600" dirty="0">
                <a:solidFill>
                  <a:schemeClr val="tx1">
                    <a:lumMod val="75000"/>
                  </a:schemeClr>
                </a:solidFill>
                <a:effectLst/>
                <a:ea typeface="Calibri" panose="020F0502020204030204" pitchFamily="34" charset="0"/>
                <a:cs typeface="Times New Roman" panose="02020603050405020304" pitchFamily="18" charset="0"/>
              </a:rPr>
              <a:t>• Asistir y asesorar en el desarrollo de sistemas electrónicos para mantener el flujo seguro, ordenado y expedito del tránsito aéreo.</a:t>
            </a:r>
            <a:endParaRPr lang="en-CA" sz="1600" dirty="0">
              <a:solidFill>
                <a:schemeClr val="tx1">
                  <a:lumMod val="75000"/>
                </a:schemeClr>
              </a:solidFill>
              <a:effectLst/>
              <a:ea typeface="Calibri" panose="020F0502020204030204" pitchFamily="34" charset="0"/>
              <a:cs typeface="Times New Roman" panose="02020603050405020304" pitchFamily="18" charset="0"/>
            </a:endParaRPr>
          </a:p>
          <a:p>
            <a:pPr marL="0" indent="0">
              <a:buNone/>
            </a:pPr>
            <a:r>
              <a:rPr lang="es-PE" sz="1600" dirty="0">
                <a:solidFill>
                  <a:schemeClr val="tx1">
                    <a:lumMod val="75000"/>
                  </a:schemeClr>
                </a:solidFill>
                <a:effectLst/>
                <a:ea typeface="Calibri" panose="020F0502020204030204" pitchFamily="34" charset="0"/>
                <a:cs typeface="Times New Roman" panose="02020603050405020304" pitchFamily="18" charset="0"/>
              </a:rPr>
              <a:t>• Mantener un alto estándar de conocimiento, competencia y eficiencia profesional de los ATSEP</a:t>
            </a:r>
            <a:endParaRPr lang="en-CA" sz="1600" dirty="0">
              <a:solidFill>
                <a:schemeClr val="tx1">
                  <a:lumMod val="75000"/>
                </a:schemeClr>
              </a:solidFill>
              <a:effectLst/>
              <a:ea typeface="Calibri" panose="020F0502020204030204" pitchFamily="34" charset="0"/>
              <a:cs typeface="Times New Roman" panose="02020603050405020304" pitchFamily="18" charset="0"/>
            </a:endParaRPr>
          </a:p>
          <a:p>
            <a:pPr marL="0" indent="0">
              <a:buNone/>
            </a:pPr>
            <a:r>
              <a:rPr lang="es-PE" sz="1600" dirty="0">
                <a:solidFill>
                  <a:schemeClr val="tx1">
                    <a:lumMod val="75000"/>
                  </a:schemeClr>
                </a:solidFill>
                <a:effectLst/>
                <a:ea typeface="Calibri" panose="020F0502020204030204" pitchFamily="34" charset="0"/>
                <a:cs typeface="Times New Roman" panose="02020603050405020304" pitchFamily="18" charset="0"/>
              </a:rPr>
              <a:t>• Proteger y salvaguardar los intereses profesionales colectivos de los ATSEP.</a:t>
            </a:r>
            <a:endParaRPr lang="en-CA" sz="1600" dirty="0">
              <a:solidFill>
                <a:schemeClr val="tx1">
                  <a:lumMod val="75000"/>
                </a:schemeClr>
              </a:solidFill>
              <a:effectLst/>
              <a:ea typeface="Calibri" panose="020F0502020204030204" pitchFamily="34" charset="0"/>
              <a:cs typeface="Times New Roman" panose="02020603050405020304" pitchFamily="18" charset="0"/>
            </a:endParaRPr>
          </a:p>
          <a:p>
            <a:pPr marL="0" indent="0">
              <a:buNone/>
            </a:pPr>
            <a:r>
              <a:rPr lang="es-PE" sz="1600" dirty="0">
                <a:solidFill>
                  <a:schemeClr val="tx1">
                    <a:lumMod val="75000"/>
                  </a:schemeClr>
                </a:solidFill>
                <a:effectLst/>
                <a:ea typeface="Calibri" panose="020F0502020204030204" pitchFamily="34" charset="0"/>
                <a:cs typeface="Times New Roman" panose="02020603050405020304" pitchFamily="18" charset="0"/>
              </a:rPr>
              <a:t>• Establecer alianzas mutuamente beneficiosas con otras organizaciones profesionales</a:t>
            </a:r>
            <a:endParaRPr lang="en-CA" sz="1600" dirty="0">
              <a:solidFill>
                <a:schemeClr val="tx1">
                  <a:lumMod val="75000"/>
                </a:schemeClr>
              </a:solidFill>
              <a:effectLst/>
              <a:ea typeface="Calibri" panose="020F0502020204030204" pitchFamily="34" charset="0"/>
              <a:cs typeface="Times New Roman" panose="02020603050405020304" pitchFamily="18" charset="0"/>
            </a:endParaRPr>
          </a:p>
          <a:p>
            <a:pPr marL="0" indent="0">
              <a:buNone/>
            </a:pPr>
            <a:r>
              <a:rPr lang="es-PE" sz="1600" dirty="0">
                <a:solidFill>
                  <a:schemeClr val="tx1">
                    <a:lumMod val="75000"/>
                  </a:schemeClr>
                </a:solidFill>
                <a:effectLst/>
                <a:ea typeface="Calibri" panose="020F0502020204030204" pitchFamily="34" charset="0"/>
                <a:cs typeface="Times New Roman" panose="02020603050405020304" pitchFamily="18" charset="0"/>
              </a:rPr>
              <a:t>• Luchar por una federación mundial de asociaciones de electrónica de seguridad del tráfico aéreo</a:t>
            </a:r>
            <a:endParaRPr lang="en-CA" sz="1600" dirty="0">
              <a:solidFill>
                <a:schemeClr val="tx1">
                  <a:lumMod val="75000"/>
                </a:schemeClr>
              </a:solidFill>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17840711"/>
      </p:ext>
    </p:extLst>
  </p:cSld>
  <p:clrMapOvr>
    <a:masterClrMapping/>
  </p:clrMapOvr>
  <p:transition>
    <p:pull dir="ld"/>
  </p:transition>
</p:sld>
</file>

<file path=ppt/theme/theme1.xml><?xml version="1.0" encoding="utf-8"?>
<a:theme xmlns:a="http://schemas.openxmlformats.org/drawingml/2006/main" name="Default Design">
  <a:themeElements>
    <a:clrScheme name="">
      <a:dk1>
        <a:srgbClr val="0066B3"/>
      </a:dk1>
      <a:lt1>
        <a:srgbClr val="C7CFD4"/>
      </a:lt1>
      <a:dk2>
        <a:srgbClr val="009EE0"/>
      </a:dk2>
      <a:lt2>
        <a:srgbClr val="8A9F93"/>
      </a:lt2>
      <a:accent1>
        <a:srgbClr val="89A2B3"/>
      </a:accent1>
      <a:accent2>
        <a:srgbClr val="B1A100"/>
      </a:accent2>
      <a:accent3>
        <a:srgbClr val="E0E4E6"/>
      </a:accent3>
      <a:accent4>
        <a:srgbClr val="005698"/>
      </a:accent4>
      <a:accent5>
        <a:srgbClr val="C4CED6"/>
      </a:accent5>
      <a:accent6>
        <a:srgbClr val="A09100"/>
      </a:accent6>
      <a:hlink>
        <a:srgbClr val="D05C00"/>
      </a:hlink>
      <a:folHlink>
        <a:srgbClr val="B23C96"/>
      </a:folHlink>
    </a:clrScheme>
    <a:fontScheme name="Default Design">
      <a:majorFont>
        <a:latin typeface="Verdana"/>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altLang="fr-FR" sz="2400" b="0" i="0" u="none" strike="noStrike" cap="none" normalizeH="0" baseline="0" smtClean="0">
            <a:ln>
              <a:noFill/>
            </a:ln>
            <a:solidFill>
              <a:srgbClr val="003300"/>
            </a:solidFill>
            <a:effectLst/>
            <a:latin typeface="Arial Narrow" pitchFamily="34" charset="0"/>
          </a:defRPr>
        </a:defPPr>
      </a:lstStyle>
    </a:spDef>
    <a:lnDef>
      <a:spPr>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altLang="fr-FR" sz="2400" b="0" i="0" u="none" strike="noStrike" cap="none" normalizeH="0" baseline="0" smtClean="0">
            <a:ln>
              <a:noFill/>
            </a:ln>
            <a:solidFill>
              <a:srgbClr val="003300"/>
            </a:solidFill>
            <a:effectLst/>
            <a:latin typeface="Arial Narrow"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4212</TotalTime>
  <Words>1620</Words>
  <Application>Microsoft Office PowerPoint</Application>
  <PresentationFormat>On-screen Show (16:9)</PresentationFormat>
  <Paragraphs>137</Paragraphs>
  <Slides>14</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Arial Narrow</vt:lpstr>
      <vt:lpstr>Calibri</vt:lpstr>
      <vt:lpstr>Montserrat</vt:lpstr>
      <vt:lpstr>Symbol</vt:lpstr>
      <vt:lpstr>Verdana</vt:lpstr>
      <vt:lpstr>Wingdings</vt:lpstr>
      <vt:lpstr>Default Design</vt:lpstr>
      <vt:lpstr>    2024 IFATSEA – Dominican Republic - AARM</vt:lpstr>
      <vt:lpstr>IFATSEA – Dominican Republic AARM</vt:lpstr>
      <vt:lpstr>IFATSEA – INEAM - HUX</vt:lpstr>
      <vt:lpstr>IFATSEA – INEAM - HUX</vt:lpstr>
      <vt:lpstr>IFATSEA – INEAM - HUX</vt:lpstr>
      <vt:lpstr>IFATSEA – INEAM - HUX</vt:lpstr>
      <vt:lpstr>IFATSEA – INEAM - HUX</vt:lpstr>
      <vt:lpstr>IFATSEA – INEAM - HUX</vt:lpstr>
      <vt:lpstr>IFATSEA – INEAM - HUX</vt:lpstr>
      <vt:lpstr>IFATSEA – INEAM - HUX</vt:lpstr>
      <vt:lpstr>IFATSEA – INEAM - HUX</vt:lpstr>
      <vt:lpstr>IFATSEA – INEAM - HUX</vt:lpstr>
      <vt:lpstr>IFATSEA – INEAM - HUX</vt:lpstr>
      <vt:lpstr>PowerPoint Presentation</vt:lpstr>
    </vt:vector>
  </TitlesOfParts>
  <Company>NAV CANADA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Burke</dc:creator>
  <cp:lastModifiedBy>Patrick Delaney</cp:lastModifiedBy>
  <cp:revision>178</cp:revision>
  <cp:lastPrinted>2022-09-20T21:17:01Z</cp:lastPrinted>
  <dcterms:created xsi:type="dcterms:W3CDTF">2017-10-12T22:25:20Z</dcterms:created>
  <dcterms:modified xsi:type="dcterms:W3CDTF">2025-02-09T20:55:45Z</dcterms:modified>
</cp:coreProperties>
</file>